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sldIdLst>
    <p:sldId id="256" r:id="rId5"/>
    <p:sldId id="316" r:id="rId6"/>
    <p:sldId id="307" r:id="rId7"/>
    <p:sldId id="315" r:id="rId8"/>
    <p:sldId id="309" r:id="rId9"/>
    <p:sldId id="303" r:id="rId10"/>
    <p:sldId id="304" r:id="rId11"/>
    <p:sldId id="306" r:id="rId12"/>
    <p:sldId id="323" r:id="rId13"/>
    <p:sldId id="336" r:id="rId14"/>
    <p:sldId id="370" r:id="rId15"/>
    <p:sldId id="310" r:id="rId16"/>
    <p:sldId id="313" r:id="rId17"/>
    <p:sldId id="314" r:id="rId18"/>
    <p:sldId id="301" r:id="rId19"/>
    <p:sldId id="300" r:id="rId20"/>
  </p:sldIdLst>
  <p:sldSz cx="20104100" cy="11309350"/>
  <p:notesSz cx="20104100" cy="11309350"/>
  <p:embeddedFontLst>
    <p:embeddedFont>
      <p:font typeface="Inter" panose="020B0604020202020204" charset="0"/>
      <p:regular r:id="rId22"/>
      <p:bold r:id="rId23"/>
    </p:embeddedFont>
    <p:embeddedFont>
      <p:font typeface="Spectral" panose="020B0604020202020204" charset="0"/>
      <p:regular r:id="rId24"/>
      <p:bold r:id="rId25"/>
      <p:italic r:id="rId26"/>
      <p:boldItalic r:id="rId27"/>
    </p:embeddedFont>
    <p:embeddedFont>
      <p:font typeface="Spectral-Light" panose="020B0604020202020204" charset="0"/>
      <p:regular r:id="rId28"/>
      <p:italic r:id="rId29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022E3-774A-4E48-9707-0D4ABB9A333D}" v="478" dt="2026-01-09T12:05:11.7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>
        <p:scale>
          <a:sx n="60" d="100"/>
          <a:sy n="60" d="100"/>
        </p:scale>
        <p:origin x="1038" y="2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zazga, Maria" userId="e3bb9b88-e7ab-43c2-81fc-160188001a77" providerId="ADAL" clId="{26B2C2CD-45EE-4BF7-8771-D01CA999FD0E}"/>
    <pc:docChg chg="undo custSel addSld delSld modSld sldOrd">
      <pc:chgData name="Drzazga, Maria" userId="e3bb9b88-e7ab-43c2-81fc-160188001a77" providerId="ADAL" clId="{26B2C2CD-45EE-4BF7-8771-D01CA999FD0E}" dt="2026-01-09T12:17:39.702" v="2160" actId="20577"/>
      <pc:docMkLst>
        <pc:docMk/>
      </pc:docMkLst>
      <pc:sldChg chg="addSp modSp add mod">
        <pc:chgData name="Drzazga, Maria" userId="e3bb9b88-e7ab-43c2-81fc-160188001a77" providerId="ADAL" clId="{26B2C2CD-45EE-4BF7-8771-D01CA999FD0E}" dt="2026-01-08T11:19:42.467" v="228" actId="14100"/>
        <pc:sldMkLst>
          <pc:docMk/>
          <pc:sldMk cId="1843422414" sldId="256"/>
        </pc:sldMkLst>
        <pc:spChg chg="mod">
          <ac:chgData name="Drzazga, Maria" userId="e3bb9b88-e7ab-43c2-81fc-160188001a77" providerId="ADAL" clId="{26B2C2CD-45EE-4BF7-8771-D01CA999FD0E}" dt="2026-01-08T11:19:42.467" v="228" actId="14100"/>
          <ac:spMkLst>
            <pc:docMk/>
            <pc:sldMk cId="1843422414" sldId="256"/>
            <ac:spMk id="2" creationId="{E8D9DEA9-651E-D0A0-3F26-8F8B599F20CB}"/>
          </ac:spMkLst>
        </pc:spChg>
        <pc:spChg chg="add mod">
          <ac:chgData name="Drzazga, Maria" userId="e3bb9b88-e7ab-43c2-81fc-160188001a77" providerId="ADAL" clId="{26B2C2CD-45EE-4BF7-8771-D01CA999FD0E}" dt="2026-01-08T11:19:19.370" v="213" actId="1076"/>
          <ac:spMkLst>
            <pc:docMk/>
            <pc:sldMk cId="1843422414" sldId="256"/>
            <ac:spMk id="3" creationId="{C291BBB3-FF38-5CDD-30CD-36B0A5685BDB}"/>
          </ac:spMkLst>
        </pc:spChg>
        <pc:spChg chg="add mod">
          <ac:chgData name="Drzazga, Maria" userId="e3bb9b88-e7ab-43c2-81fc-160188001a77" providerId="ADAL" clId="{26B2C2CD-45EE-4BF7-8771-D01CA999FD0E}" dt="2026-01-08T11:19:28.675" v="226" actId="20577"/>
          <ac:spMkLst>
            <pc:docMk/>
            <pc:sldMk cId="1843422414" sldId="256"/>
            <ac:spMk id="4" creationId="{50FE0E09-AC12-3778-EA5E-9097FEADF7DD}"/>
          </ac:spMkLst>
        </pc:spChg>
      </pc:sldChg>
      <pc:sldChg chg="del">
        <pc:chgData name="Drzazga, Maria" userId="e3bb9b88-e7ab-43c2-81fc-160188001a77" providerId="ADAL" clId="{26B2C2CD-45EE-4BF7-8771-D01CA999FD0E}" dt="2026-01-08T11:19:39.562" v="227" actId="2696"/>
        <pc:sldMkLst>
          <pc:docMk/>
          <pc:sldMk cId="2646779156" sldId="283"/>
        </pc:sldMkLst>
      </pc:sldChg>
      <pc:sldChg chg="modSp del mod">
        <pc:chgData name="Drzazga, Maria" userId="e3bb9b88-e7ab-43c2-81fc-160188001a77" providerId="ADAL" clId="{26B2C2CD-45EE-4BF7-8771-D01CA999FD0E}" dt="2026-01-08T11:27:32.932" v="556" actId="2696"/>
        <pc:sldMkLst>
          <pc:docMk/>
          <pc:sldMk cId="849903331" sldId="302"/>
        </pc:sldMkLst>
        <pc:spChg chg="mod">
          <ac:chgData name="Drzazga, Maria" userId="e3bb9b88-e7ab-43c2-81fc-160188001a77" providerId="ADAL" clId="{26B2C2CD-45EE-4BF7-8771-D01CA999FD0E}" dt="2026-01-08T11:26:03.587" v="543" actId="14100"/>
          <ac:spMkLst>
            <pc:docMk/>
            <pc:sldMk cId="849903331" sldId="302"/>
            <ac:spMk id="2" creationId="{AC7EA0CC-9B9C-B1DB-536F-3D6ECB4A0A97}"/>
          </ac:spMkLst>
        </pc:spChg>
        <pc:spChg chg="mod">
          <ac:chgData name="Drzazga, Maria" userId="e3bb9b88-e7ab-43c2-81fc-160188001a77" providerId="ADAL" clId="{26B2C2CD-45EE-4BF7-8771-D01CA999FD0E}" dt="2026-01-08T11:16:39.117" v="120" actId="255"/>
          <ac:spMkLst>
            <pc:docMk/>
            <pc:sldMk cId="849903331" sldId="302"/>
            <ac:spMk id="3" creationId="{6DE21BDE-023B-06C9-27F1-C0908874FF04}"/>
          </ac:spMkLst>
        </pc:spChg>
      </pc:sldChg>
      <pc:sldChg chg="modSp mod">
        <pc:chgData name="Drzazga, Maria" userId="e3bb9b88-e7ab-43c2-81fc-160188001a77" providerId="ADAL" clId="{26B2C2CD-45EE-4BF7-8771-D01CA999FD0E}" dt="2026-01-08T11:31:35.317" v="565" actId="20577"/>
        <pc:sldMkLst>
          <pc:docMk/>
          <pc:sldMk cId="2780538985" sldId="303"/>
        </pc:sldMkLst>
        <pc:spChg chg="mod">
          <ac:chgData name="Drzazga, Maria" userId="e3bb9b88-e7ab-43c2-81fc-160188001a77" providerId="ADAL" clId="{26B2C2CD-45EE-4BF7-8771-D01CA999FD0E}" dt="2026-01-08T11:31:35.317" v="565" actId="20577"/>
          <ac:spMkLst>
            <pc:docMk/>
            <pc:sldMk cId="2780538985" sldId="303"/>
            <ac:spMk id="3" creationId="{56FC9067-F3F3-DFD7-A7EE-84E4AC3F1206}"/>
          </ac:spMkLst>
        </pc:spChg>
      </pc:sldChg>
      <pc:sldChg chg="modSp mod">
        <pc:chgData name="Drzazga, Maria" userId="e3bb9b88-e7ab-43c2-81fc-160188001a77" providerId="ADAL" clId="{26B2C2CD-45EE-4BF7-8771-D01CA999FD0E}" dt="2026-01-08T14:31:02.401" v="1803" actId="14100"/>
        <pc:sldMkLst>
          <pc:docMk/>
          <pc:sldMk cId="2518269185" sldId="304"/>
        </pc:sldMkLst>
        <pc:spChg chg="mod">
          <ac:chgData name="Drzazga, Maria" userId="e3bb9b88-e7ab-43c2-81fc-160188001a77" providerId="ADAL" clId="{26B2C2CD-45EE-4BF7-8771-D01CA999FD0E}" dt="2026-01-08T11:31:44.805" v="569" actId="20577"/>
          <ac:spMkLst>
            <pc:docMk/>
            <pc:sldMk cId="2518269185" sldId="304"/>
            <ac:spMk id="3" creationId="{17260A7F-E530-EF78-828F-BC856F5FEAC3}"/>
          </ac:spMkLst>
        </pc:spChg>
        <pc:picChg chg="mod">
          <ac:chgData name="Drzazga, Maria" userId="e3bb9b88-e7ab-43c2-81fc-160188001a77" providerId="ADAL" clId="{26B2C2CD-45EE-4BF7-8771-D01CA999FD0E}" dt="2026-01-08T14:31:02.401" v="1803" actId="14100"/>
          <ac:picMkLst>
            <pc:docMk/>
            <pc:sldMk cId="2518269185" sldId="304"/>
            <ac:picMk id="5" creationId="{228AA28E-9D93-096A-77B4-42D49DD40918}"/>
          </ac:picMkLst>
        </pc:picChg>
      </pc:sldChg>
      <pc:sldChg chg="modSp mod">
        <pc:chgData name="Drzazga, Maria" userId="e3bb9b88-e7ab-43c2-81fc-160188001a77" providerId="ADAL" clId="{26B2C2CD-45EE-4BF7-8771-D01CA999FD0E}" dt="2026-01-09T09:23:55.756" v="2055" actId="20577"/>
        <pc:sldMkLst>
          <pc:docMk/>
          <pc:sldMk cId="3071788380" sldId="306"/>
        </pc:sldMkLst>
        <pc:spChg chg="mod">
          <ac:chgData name="Drzazga, Maria" userId="e3bb9b88-e7ab-43c2-81fc-160188001a77" providerId="ADAL" clId="{26B2C2CD-45EE-4BF7-8771-D01CA999FD0E}" dt="2026-01-09T09:23:55.756" v="2055" actId="20577"/>
          <ac:spMkLst>
            <pc:docMk/>
            <pc:sldMk cId="3071788380" sldId="306"/>
            <ac:spMk id="2" creationId="{DDE550A6-B454-EFFE-80D2-1A0C3B992683}"/>
          </ac:spMkLst>
        </pc:spChg>
        <pc:spChg chg="mod">
          <ac:chgData name="Drzazga, Maria" userId="e3bb9b88-e7ab-43c2-81fc-160188001a77" providerId="ADAL" clId="{26B2C2CD-45EE-4BF7-8771-D01CA999FD0E}" dt="2026-01-09T09:08:09.076" v="2048" actId="1076"/>
          <ac:spMkLst>
            <pc:docMk/>
            <pc:sldMk cId="3071788380" sldId="306"/>
            <ac:spMk id="3" creationId="{34CC9786-97AF-CFFF-8C78-A98DCA4F5773}"/>
          </ac:spMkLst>
        </pc:spChg>
      </pc:sldChg>
      <pc:sldChg chg="delSp modSp mod">
        <pc:chgData name="Drzazga, Maria" userId="e3bb9b88-e7ab-43c2-81fc-160188001a77" providerId="ADAL" clId="{26B2C2CD-45EE-4BF7-8771-D01CA999FD0E}" dt="2026-01-09T12:14:58.941" v="2131" actId="20577"/>
        <pc:sldMkLst>
          <pc:docMk/>
          <pc:sldMk cId="3800615976" sldId="307"/>
        </pc:sldMkLst>
        <pc:spChg chg="mod">
          <ac:chgData name="Drzazga, Maria" userId="e3bb9b88-e7ab-43c2-81fc-160188001a77" providerId="ADAL" clId="{26B2C2CD-45EE-4BF7-8771-D01CA999FD0E}" dt="2026-01-09T12:06:52.194" v="2122" actId="123"/>
          <ac:spMkLst>
            <pc:docMk/>
            <pc:sldMk cId="3800615976" sldId="307"/>
            <ac:spMk id="2" creationId="{16CEE1B7-8181-0CF8-4AFD-74345A62F162}"/>
          </ac:spMkLst>
        </pc:spChg>
        <pc:spChg chg="mod">
          <ac:chgData name="Drzazga, Maria" userId="e3bb9b88-e7ab-43c2-81fc-160188001a77" providerId="ADAL" clId="{26B2C2CD-45EE-4BF7-8771-D01CA999FD0E}" dt="2026-01-09T12:05:50.735" v="2118" actId="1076"/>
          <ac:spMkLst>
            <pc:docMk/>
            <pc:sldMk cId="3800615976" sldId="307"/>
            <ac:spMk id="3" creationId="{EDD80E2A-0A19-9DCA-C8A1-D57B4FDC186D}"/>
          </ac:spMkLst>
        </pc:spChg>
        <pc:spChg chg="del mod">
          <ac:chgData name="Drzazga, Maria" userId="e3bb9b88-e7ab-43c2-81fc-160188001a77" providerId="ADAL" clId="{26B2C2CD-45EE-4BF7-8771-D01CA999FD0E}" dt="2026-01-09T12:05:31.081" v="2115"/>
          <ac:spMkLst>
            <pc:docMk/>
            <pc:sldMk cId="3800615976" sldId="307"/>
            <ac:spMk id="4" creationId="{823D18C3-316B-5741-15A7-08B6AF919C5B}"/>
          </ac:spMkLst>
        </pc:spChg>
        <pc:spChg chg="mod">
          <ac:chgData name="Drzazga, Maria" userId="e3bb9b88-e7ab-43c2-81fc-160188001a77" providerId="ADAL" clId="{26B2C2CD-45EE-4BF7-8771-D01CA999FD0E}" dt="2026-01-09T12:14:58.941" v="2131" actId="20577"/>
          <ac:spMkLst>
            <pc:docMk/>
            <pc:sldMk cId="3800615976" sldId="307"/>
            <ac:spMk id="5" creationId="{1502C3BC-7B2B-6826-2E52-2E8DE6FFD14F}"/>
          </ac:spMkLst>
        </pc:spChg>
      </pc:sldChg>
      <pc:sldChg chg="modSp del mod">
        <pc:chgData name="Drzazga, Maria" userId="e3bb9b88-e7ab-43c2-81fc-160188001a77" providerId="ADAL" clId="{26B2C2CD-45EE-4BF7-8771-D01CA999FD0E}" dt="2026-01-08T11:31:06.373" v="559" actId="2696"/>
        <pc:sldMkLst>
          <pc:docMk/>
          <pc:sldMk cId="4123321429" sldId="308"/>
        </pc:sldMkLst>
        <pc:spChg chg="mod">
          <ac:chgData name="Drzazga, Maria" userId="e3bb9b88-e7ab-43c2-81fc-160188001a77" providerId="ADAL" clId="{26B2C2CD-45EE-4BF7-8771-D01CA999FD0E}" dt="2026-01-08T11:20:05.628" v="232" actId="1076"/>
          <ac:spMkLst>
            <pc:docMk/>
            <pc:sldMk cId="4123321429" sldId="308"/>
            <ac:spMk id="3" creationId="{A17DB5A9-1214-001E-F17E-1A970BF2CDE3}"/>
          </ac:spMkLst>
        </pc:spChg>
      </pc:sldChg>
      <pc:sldChg chg="modSp mod">
        <pc:chgData name="Drzazga, Maria" userId="e3bb9b88-e7ab-43c2-81fc-160188001a77" providerId="ADAL" clId="{26B2C2CD-45EE-4BF7-8771-D01CA999FD0E}" dt="2026-01-08T12:14:35.473" v="1578" actId="2711"/>
        <pc:sldMkLst>
          <pc:docMk/>
          <pc:sldMk cId="2733098561" sldId="309"/>
        </pc:sldMkLst>
        <pc:spChg chg="mod">
          <ac:chgData name="Drzazga, Maria" userId="e3bb9b88-e7ab-43c2-81fc-160188001a77" providerId="ADAL" clId="{26B2C2CD-45EE-4BF7-8771-D01CA999FD0E}" dt="2026-01-08T12:14:35.473" v="1578" actId="2711"/>
          <ac:spMkLst>
            <pc:docMk/>
            <pc:sldMk cId="2733098561" sldId="309"/>
            <ac:spMk id="2" creationId="{7B3DDD04-5BEF-2671-8CFE-DBC8BDC15C01}"/>
          </ac:spMkLst>
        </pc:spChg>
        <pc:spChg chg="mod">
          <ac:chgData name="Drzazga, Maria" userId="e3bb9b88-e7ab-43c2-81fc-160188001a77" providerId="ADAL" clId="{26B2C2CD-45EE-4BF7-8771-D01CA999FD0E}" dt="2026-01-08T11:31:17.288" v="560" actId="255"/>
          <ac:spMkLst>
            <pc:docMk/>
            <pc:sldMk cId="2733098561" sldId="309"/>
            <ac:spMk id="3" creationId="{B6B8C5F4-21F9-03C0-CCAC-BFF032F35D8D}"/>
          </ac:spMkLst>
        </pc:spChg>
      </pc:sldChg>
      <pc:sldChg chg="modSp mod">
        <pc:chgData name="Drzazga, Maria" userId="e3bb9b88-e7ab-43c2-81fc-160188001a77" providerId="ADAL" clId="{26B2C2CD-45EE-4BF7-8771-D01CA999FD0E}" dt="2026-01-08T12:14:48.285" v="1579" actId="2711"/>
        <pc:sldMkLst>
          <pc:docMk/>
          <pc:sldMk cId="3594739446" sldId="310"/>
        </pc:sldMkLst>
        <pc:spChg chg="mod">
          <ac:chgData name="Drzazga, Maria" userId="e3bb9b88-e7ab-43c2-81fc-160188001a77" providerId="ADAL" clId="{26B2C2CD-45EE-4BF7-8771-D01CA999FD0E}" dt="2026-01-08T12:14:48.285" v="1579" actId="2711"/>
          <ac:spMkLst>
            <pc:docMk/>
            <pc:sldMk cId="3594739446" sldId="310"/>
            <ac:spMk id="2" creationId="{DB9EBE25-1952-BD60-C173-4CE25E1C6A61}"/>
          </ac:spMkLst>
        </pc:spChg>
        <pc:spChg chg="mod">
          <ac:chgData name="Drzazga, Maria" userId="e3bb9b88-e7ab-43c2-81fc-160188001a77" providerId="ADAL" clId="{26B2C2CD-45EE-4BF7-8771-D01CA999FD0E}" dt="2026-01-08T11:16:21.200" v="117" actId="20577"/>
          <ac:spMkLst>
            <pc:docMk/>
            <pc:sldMk cId="3594739446" sldId="310"/>
            <ac:spMk id="3" creationId="{9B8F0A62-9587-DEFE-9010-BCDEA3422A42}"/>
          </ac:spMkLst>
        </pc:spChg>
      </pc:sldChg>
      <pc:sldChg chg="modSp del mod">
        <pc:chgData name="Drzazga, Maria" userId="e3bb9b88-e7ab-43c2-81fc-160188001a77" providerId="ADAL" clId="{26B2C2CD-45EE-4BF7-8771-D01CA999FD0E}" dt="2026-01-08T11:39:42.612" v="736" actId="2696"/>
        <pc:sldMkLst>
          <pc:docMk/>
          <pc:sldMk cId="1785547031" sldId="311"/>
        </pc:sldMkLst>
        <pc:spChg chg="mod">
          <ac:chgData name="Drzazga, Maria" userId="e3bb9b88-e7ab-43c2-81fc-160188001a77" providerId="ADAL" clId="{26B2C2CD-45EE-4BF7-8771-D01CA999FD0E}" dt="2026-01-08T10:50:57.602" v="113" actId="20577"/>
          <ac:spMkLst>
            <pc:docMk/>
            <pc:sldMk cId="1785547031" sldId="311"/>
            <ac:spMk id="3" creationId="{E6027DF1-720B-419B-0E07-D7376FB8B352}"/>
          </ac:spMkLst>
        </pc:spChg>
      </pc:sldChg>
      <pc:sldChg chg="del">
        <pc:chgData name="Drzazga, Maria" userId="e3bb9b88-e7ab-43c2-81fc-160188001a77" providerId="ADAL" clId="{26B2C2CD-45EE-4BF7-8771-D01CA999FD0E}" dt="2026-01-08T11:39:44.963" v="737" actId="2696"/>
        <pc:sldMkLst>
          <pc:docMk/>
          <pc:sldMk cId="4249640291" sldId="312"/>
        </pc:sldMkLst>
      </pc:sldChg>
      <pc:sldChg chg="addSp delSp modSp mod setBg">
        <pc:chgData name="Drzazga, Maria" userId="e3bb9b88-e7ab-43c2-81fc-160188001a77" providerId="ADAL" clId="{26B2C2CD-45EE-4BF7-8771-D01CA999FD0E}" dt="2026-01-08T14:30:29.846" v="1801" actId="5793"/>
        <pc:sldMkLst>
          <pc:docMk/>
          <pc:sldMk cId="352934739" sldId="313"/>
        </pc:sldMkLst>
        <pc:spChg chg="mod ord">
          <ac:chgData name="Drzazga, Maria" userId="e3bb9b88-e7ab-43c2-81fc-160188001a77" providerId="ADAL" clId="{26B2C2CD-45EE-4BF7-8771-D01CA999FD0E}" dt="2026-01-08T14:30:29.846" v="1801" actId="5793"/>
          <ac:spMkLst>
            <pc:docMk/>
            <pc:sldMk cId="352934739" sldId="313"/>
            <ac:spMk id="2" creationId="{FB2A9595-9F88-9967-6DC7-BE2AEE5D45A1}"/>
          </ac:spMkLst>
        </pc:spChg>
        <pc:spChg chg="mod">
          <ac:chgData name="Drzazga, Maria" userId="e3bb9b88-e7ab-43c2-81fc-160188001a77" providerId="ADAL" clId="{26B2C2CD-45EE-4BF7-8771-D01CA999FD0E}" dt="2026-01-08T14:30:05.323" v="1792" actId="1076"/>
          <ac:spMkLst>
            <pc:docMk/>
            <pc:sldMk cId="352934739" sldId="313"/>
            <ac:spMk id="3" creationId="{57DE7C08-EAD5-5E63-A44A-EC42E02AB863}"/>
          </ac:spMkLst>
        </pc:spChg>
        <pc:picChg chg="add del mod">
          <ac:chgData name="Drzazga, Maria" userId="e3bb9b88-e7ab-43c2-81fc-160188001a77" providerId="ADAL" clId="{26B2C2CD-45EE-4BF7-8771-D01CA999FD0E}" dt="2026-01-08T14:28:40.552" v="1772" actId="478"/>
          <ac:picMkLst>
            <pc:docMk/>
            <pc:sldMk cId="352934739" sldId="313"/>
            <ac:picMk id="5" creationId="{05E51D83-D487-6D11-405B-CFBB0604D1D4}"/>
          </ac:picMkLst>
        </pc:picChg>
        <pc:picChg chg="add del mod">
          <ac:chgData name="Drzazga, Maria" userId="e3bb9b88-e7ab-43c2-81fc-160188001a77" providerId="ADAL" clId="{26B2C2CD-45EE-4BF7-8771-D01CA999FD0E}" dt="2026-01-08T14:29:29.395" v="1787" actId="478"/>
          <ac:picMkLst>
            <pc:docMk/>
            <pc:sldMk cId="352934739" sldId="313"/>
            <ac:picMk id="7" creationId="{D988FF2B-33F1-35C4-CC3E-03B6A39F1FD2}"/>
          </ac:picMkLst>
        </pc:picChg>
        <pc:picChg chg="add mod">
          <ac:chgData name="Drzazga, Maria" userId="e3bb9b88-e7ab-43c2-81fc-160188001a77" providerId="ADAL" clId="{26B2C2CD-45EE-4BF7-8771-D01CA999FD0E}" dt="2026-01-08T14:29:50.490" v="1790" actId="26606"/>
          <ac:picMkLst>
            <pc:docMk/>
            <pc:sldMk cId="352934739" sldId="313"/>
            <ac:picMk id="9" creationId="{6DCE89A1-91C1-118D-F321-3DE43D957CF9}"/>
          </ac:picMkLst>
        </pc:picChg>
      </pc:sldChg>
      <pc:sldChg chg="delSp modSp mod">
        <pc:chgData name="Drzazga, Maria" userId="e3bb9b88-e7ab-43c2-81fc-160188001a77" providerId="ADAL" clId="{26B2C2CD-45EE-4BF7-8771-D01CA999FD0E}" dt="2026-01-08T11:23:23.236" v="309" actId="1076"/>
        <pc:sldMkLst>
          <pc:docMk/>
          <pc:sldMk cId="1975602744" sldId="315"/>
        </pc:sldMkLst>
        <pc:spChg chg="mod">
          <ac:chgData name="Drzazga, Maria" userId="e3bb9b88-e7ab-43c2-81fc-160188001a77" providerId="ADAL" clId="{26B2C2CD-45EE-4BF7-8771-D01CA999FD0E}" dt="2026-01-08T11:23:23.236" v="309" actId="1076"/>
          <ac:spMkLst>
            <pc:docMk/>
            <pc:sldMk cId="1975602744" sldId="315"/>
            <ac:spMk id="3" creationId="{0CC9FEC1-4CD5-F508-8489-98D658303A42}"/>
          </ac:spMkLst>
        </pc:spChg>
        <pc:spChg chg="del mod">
          <ac:chgData name="Drzazga, Maria" userId="e3bb9b88-e7ab-43c2-81fc-160188001a77" providerId="ADAL" clId="{26B2C2CD-45EE-4BF7-8771-D01CA999FD0E}" dt="2026-01-08T11:23:18.688" v="308"/>
          <ac:spMkLst>
            <pc:docMk/>
            <pc:sldMk cId="1975602744" sldId="315"/>
            <ac:spMk id="5" creationId="{2014619B-1B9F-1CC7-8734-73840294AD89}"/>
          </ac:spMkLst>
        </pc:spChg>
      </pc:sldChg>
      <pc:sldChg chg="addSp delSp modSp new mod">
        <pc:chgData name="Drzazga, Maria" userId="e3bb9b88-e7ab-43c2-81fc-160188001a77" providerId="ADAL" clId="{26B2C2CD-45EE-4BF7-8771-D01CA999FD0E}" dt="2026-01-08T14:36:30.608" v="1813" actId="20577"/>
        <pc:sldMkLst>
          <pc:docMk/>
          <pc:sldMk cId="839020941" sldId="316"/>
        </pc:sldMkLst>
        <pc:spChg chg="mod">
          <ac:chgData name="Drzazga, Maria" userId="e3bb9b88-e7ab-43c2-81fc-160188001a77" providerId="ADAL" clId="{26B2C2CD-45EE-4BF7-8771-D01CA999FD0E}" dt="2026-01-08T14:36:30.608" v="1813" actId="20577"/>
          <ac:spMkLst>
            <pc:docMk/>
            <pc:sldMk cId="839020941" sldId="316"/>
            <ac:spMk id="2" creationId="{5D9EADAD-2BBB-6E6A-F38E-EF5272700671}"/>
          </ac:spMkLst>
        </pc:spChg>
        <pc:spChg chg="mod">
          <ac:chgData name="Drzazga, Maria" userId="e3bb9b88-e7ab-43c2-81fc-160188001a77" providerId="ADAL" clId="{26B2C2CD-45EE-4BF7-8771-D01CA999FD0E}" dt="2026-01-08T11:56:50.051" v="886" actId="1076"/>
          <ac:spMkLst>
            <pc:docMk/>
            <pc:sldMk cId="839020941" sldId="316"/>
            <ac:spMk id="3" creationId="{A847DB35-011B-F062-87C4-C45B6712D1A7}"/>
          </ac:spMkLst>
        </pc:spChg>
        <pc:spChg chg="add mod">
          <ac:chgData name="Drzazga, Maria" userId="e3bb9b88-e7ab-43c2-81fc-160188001a77" providerId="ADAL" clId="{26B2C2CD-45EE-4BF7-8771-D01CA999FD0E}" dt="2026-01-08T14:35:56.743" v="1812" actId="20577"/>
          <ac:spMkLst>
            <pc:docMk/>
            <pc:sldMk cId="839020941" sldId="316"/>
            <ac:spMk id="5" creationId="{6E7D3CBC-4BB7-C86E-D474-ECC5AD7077ED}"/>
          </ac:spMkLst>
        </pc:spChg>
        <pc:picChg chg="add del mod">
          <ac:chgData name="Drzazga, Maria" userId="e3bb9b88-e7ab-43c2-81fc-160188001a77" providerId="ADAL" clId="{26B2C2CD-45EE-4BF7-8771-D01CA999FD0E}" dt="2026-01-08T11:30:47.013" v="558" actId="478"/>
          <ac:picMkLst>
            <pc:docMk/>
            <pc:sldMk cId="839020941" sldId="316"/>
            <ac:picMk id="4" creationId="{10C4ADFE-F273-68A5-5912-502D1657807E}"/>
          </ac:picMkLst>
        </pc:picChg>
      </pc:sldChg>
      <pc:sldChg chg="modSp new del">
        <pc:chgData name="Drzazga, Maria" userId="e3bb9b88-e7ab-43c2-81fc-160188001a77" providerId="ADAL" clId="{26B2C2CD-45EE-4BF7-8771-D01CA999FD0E}" dt="2026-01-08T11:17:50.518" v="125" actId="2696"/>
        <pc:sldMkLst>
          <pc:docMk/>
          <pc:sldMk cId="2359857709" sldId="316"/>
        </pc:sldMkLst>
        <pc:spChg chg="mod">
          <ac:chgData name="Drzazga, Maria" userId="e3bb9b88-e7ab-43c2-81fc-160188001a77" providerId="ADAL" clId="{26B2C2CD-45EE-4BF7-8771-D01CA999FD0E}" dt="2026-01-08T11:17:12.707" v="123"/>
          <ac:spMkLst>
            <pc:docMk/>
            <pc:sldMk cId="2359857709" sldId="316"/>
            <ac:spMk id="3" creationId="{910F40F6-3DDE-788F-5974-16CDD0CA26ED}"/>
          </ac:spMkLst>
        </pc:spChg>
      </pc:sldChg>
      <pc:sldChg chg="addSp delSp modSp add mod ord setBg delDesignElem">
        <pc:chgData name="Drzazga, Maria" userId="e3bb9b88-e7ab-43c2-81fc-160188001a77" providerId="ADAL" clId="{26B2C2CD-45EE-4BF7-8771-D01CA999FD0E}" dt="2026-01-09T12:16:24.744" v="2133" actId="20577"/>
        <pc:sldMkLst>
          <pc:docMk/>
          <pc:sldMk cId="1904837602" sldId="323"/>
        </pc:sldMkLst>
        <pc:spChg chg="mod">
          <ac:chgData name="Drzazga, Maria" userId="e3bb9b88-e7ab-43c2-81fc-160188001a77" providerId="ADAL" clId="{26B2C2CD-45EE-4BF7-8771-D01CA999FD0E}" dt="2026-01-09T12:16:24.744" v="2133" actId="20577"/>
          <ac:spMkLst>
            <pc:docMk/>
            <pc:sldMk cId="1904837602" sldId="323"/>
            <ac:spMk id="2" creationId="{5B9323AE-AEBB-DEDE-5EC9-EF4BD7557576}"/>
          </ac:spMkLst>
        </pc:spChg>
        <pc:spChg chg="add mod">
          <ac:chgData name="Drzazga, Maria" userId="e3bb9b88-e7ab-43c2-81fc-160188001a77" providerId="ADAL" clId="{26B2C2CD-45EE-4BF7-8771-D01CA999FD0E}" dt="2026-01-08T12:15:04.572" v="1581" actId="122"/>
          <ac:spMkLst>
            <pc:docMk/>
            <pc:sldMk cId="1904837602" sldId="323"/>
            <ac:spMk id="3" creationId="{D3870C89-708F-03BC-DC40-553C25BFB1EC}"/>
          </ac:spMkLst>
        </pc:spChg>
        <pc:spChg chg="mod">
          <ac:chgData name="Drzazga, Maria" userId="e3bb9b88-e7ab-43c2-81fc-160188001a77" providerId="ADAL" clId="{26B2C2CD-45EE-4BF7-8771-D01CA999FD0E}" dt="2026-01-08T11:54:04.427" v="813" actId="5793"/>
          <ac:spMkLst>
            <pc:docMk/>
            <pc:sldMk cId="1904837602" sldId="323"/>
            <ac:spMk id="9" creationId="{6D767F54-D841-51CD-7DEB-64F577ABFDC1}"/>
          </ac:spMkLst>
        </pc:spChg>
        <pc:spChg chg="del">
          <ac:chgData name="Drzazga, Maria" userId="e3bb9b88-e7ab-43c2-81fc-160188001a77" providerId="ADAL" clId="{26B2C2CD-45EE-4BF7-8771-D01CA999FD0E}" dt="2026-01-08T11:39:32.292" v="734"/>
          <ac:spMkLst>
            <pc:docMk/>
            <pc:sldMk cId="1904837602" sldId="323"/>
            <ac:spMk id="1049" creationId="{1E020063-2385-44AC-BD67-258E1F0B9FCE}"/>
          </ac:spMkLst>
        </pc:spChg>
        <pc:spChg chg="del">
          <ac:chgData name="Drzazga, Maria" userId="e3bb9b88-e7ab-43c2-81fc-160188001a77" providerId="ADAL" clId="{26B2C2CD-45EE-4BF7-8771-D01CA999FD0E}" dt="2026-01-08T11:39:32.292" v="734"/>
          <ac:spMkLst>
            <pc:docMk/>
            <pc:sldMk cId="1904837602" sldId="323"/>
            <ac:spMk id="1051" creationId="{7E014A0B-5338-4077-AFE9-A90D04D4492B}"/>
          </ac:spMkLst>
        </pc:spChg>
        <pc:grpChg chg="del">
          <ac:chgData name="Drzazga, Maria" userId="e3bb9b88-e7ab-43c2-81fc-160188001a77" providerId="ADAL" clId="{26B2C2CD-45EE-4BF7-8771-D01CA999FD0E}" dt="2026-01-08T11:39:32.292" v="734"/>
          <ac:grpSpMkLst>
            <pc:docMk/>
            <pc:sldMk cId="1904837602" sldId="323"/>
            <ac:grpSpMk id="1053" creationId="{78127680-150F-4A90-9950-F66392578116}"/>
          </ac:grpSpMkLst>
        </pc:grpChg>
        <pc:grpChg chg="del">
          <ac:chgData name="Drzazga, Maria" userId="e3bb9b88-e7ab-43c2-81fc-160188001a77" providerId="ADAL" clId="{26B2C2CD-45EE-4BF7-8771-D01CA999FD0E}" dt="2026-01-08T11:39:32.292" v="734"/>
          <ac:grpSpMkLst>
            <pc:docMk/>
            <pc:sldMk cId="1904837602" sldId="323"/>
            <ac:grpSpMk id="1059" creationId="{466920E5-8640-4C24-A775-8647637094A7}"/>
          </ac:grpSpMkLst>
        </pc:grpChg>
        <pc:picChg chg="mod">
          <ac:chgData name="Drzazga, Maria" userId="e3bb9b88-e7ab-43c2-81fc-160188001a77" providerId="ADAL" clId="{26B2C2CD-45EE-4BF7-8771-D01CA999FD0E}" dt="2026-01-08T12:02:36.445" v="1133" actId="1076"/>
          <ac:picMkLst>
            <pc:docMk/>
            <pc:sldMk cId="1904837602" sldId="323"/>
            <ac:picMk id="1028" creationId="{2B23C607-B69C-8FE8-B89B-754FF8D46FA2}"/>
          </ac:picMkLst>
        </pc:picChg>
      </pc:sldChg>
      <pc:sldChg chg="modSp add mod ord">
        <pc:chgData name="Drzazga, Maria" userId="e3bb9b88-e7ab-43c2-81fc-160188001a77" providerId="ADAL" clId="{26B2C2CD-45EE-4BF7-8771-D01CA999FD0E}" dt="2026-01-08T14:17:05.843" v="1628"/>
        <pc:sldMkLst>
          <pc:docMk/>
          <pc:sldMk cId="2911558158" sldId="336"/>
        </pc:sldMkLst>
        <pc:spChg chg="mod">
          <ac:chgData name="Drzazga, Maria" userId="e3bb9b88-e7ab-43c2-81fc-160188001a77" providerId="ADAL" clId="{26B2C2CD-45EE-4BF7-8771-D01CA999FD0E}" dt="2026-01-08T11:40:55.159" v="795" actId="1076"/>
          <ac:spMkLst>
            <pc:docMk/>
            <pc:sldMk cId="2911558158" sldId="336"/>
            <ac:spMk id="2" creationId="{5B9323AE-AEBB-DEDE-5EC9-EF4BD7557576}"/>
          </ac:spMkLst>
        </pc:spChg>
        <pc:spChg chg="mod">
          <ac:chgData name="Drzazga, Maria" userId="e3bb9b88-e7ab-43c2-81fc-160188001a77" providerId="ADAL" clId="{26B2C2CD-45EE-4BF7-8771-D01CA999FD0E}" dt="2026-01-08T12:15:13.238" v="1582" actId="207"/>
          <ac:spMkLst>
            <pc:docMk/>
            <pc:sldMk cId="2911558158" sldId="336"/>
            <ac:spMk id="3" creationId="{6D767F54-D841-51CD-7DEB-64F577ABFDC1}"/>
          </ac:spMkLst>
        </pc:spChg>
      </pc:sldChg>
      <pc:sldChg chg="modSp add mod ord modAnim">
        <pc:chgData name="Drzazga, Maria" userId="e3bb9b88-e7ab-43c2-81fc-160188001a77" providerId="ADAL" clId="{26B2C2CD-45EE-4BF7-8771-D01CA999FD0E}" dt="2026-01-09T12:17:39.702" v="2160" actId="20577"/>
        <pc:sldMkLst>
          <pc:docMk/>
          <pc:sldMk cId="2828485383" sldId="370"/>
        </pc:sldMkLst>
        <pc:spChg chg="mod">
          <ac:chgData name="Drzazga, Maria" userId="e3bb9b88-e7ab-43c2-81fc-160188001a77" providerId="ADAL" clId="{26B2C2CD-45EE-4BF7-8771-D01CA999FD0E}" dt="2026-01-09T12:17:39.702" v="2160" actId="20577"/>
          <ac:spMkLst>
            <pc:docMk/>
            <pc:sldMk cId="2828485383" sldId="370"/>
            <ac:spMk id="2" creationId="{A1665AFD-14F2-6E02-E60A-D50D550BB656}"/>
          </ac:spMkLst>
        </pc:spChg>
        <pc:spChg chg="mod">
          <ac:chgData name="Drzazga, Maria" userId="e3bb9b88-e7ab-43c2-81fc-160188001a77" providerId="ADAL" clId="{26B2C2CD-45EE-4BF7-8771-D01CA999FD0E}" dt="2026-01-08T12:09:26.925" v="1177" actId="20577"/>
          <ac:spMkLst>
            <pc:docMk/>
            <pc:sldMk cId="2828485383" sldId="370"/>
            <ac:spMk id="3" creationId="{467A297C-7B1F-95BC-ACC2-286BB05F42F4}"/>
          </ac:spMkLst>
        </pc:spChg>
        <pc:spChg chg="mod">
          <ac:chgData name="Drzazga, Maria" userId="e3bb9b88-e7ab-43c2-81fc-160188001a77" providerId="ADAL" clId="{26B2C2CD-45EE-4BF7-8771-D01CA999FD0E}" dt="2026-01-08T12:13:26.725" v="1564" actId="20577"/>
          <ac:spMkLst>
            <pc:docMk/>
            <pc:sldMk cId="2828485383" sldId="370"/>
            <ac:spMk id="4" creationId="{F67C34AA-33BE-474D-BC12-392C382B695D}"/>
          </ac:spMkLst>
        </pc:spChg>
        <pc:picChg chg="mod">
          <ac:chgData name="Drzazga, Maria" userId="e3bb9b88-e7ab-43c2-81fc-160188001a77" providerId="ADAL" clId="{26B2C2CD-45EE-4BF7-8771-D01CA999FD0E}" dt="2026-01-08T12:15:45.371" v="1585" actId="14100"/>
          <ac:picMkLst>
            <pc:docMk/>
            <pc:sldMk cId="2828485383" sldId="370"/>
            <ac:picMk id="6" creationId="{AB19E1FB-56CE-B432-CF83-8E97EEDBC8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B8C17-5AA1-2549-9E28-426F00DD4F5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5A33F-C8A7-DE49-A7E8-C404C3272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5A33F-C8A7-DE49-A7E8-C404C32723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2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58A78A1C-6956-B970-B130-23E9AAA37190}"/>
              </a:ext>
            </a:extLst>
          </p:cNvPr>
          <p:cNvSpPr/>
          <p:nvPr/>
        </p:nvSpPr>
        <p:spPr>
          <a:xfrm>
            <a:off x="9572587" y="7539037"/>
            <a:ext cx="7671434" cy="3769995"/>
          </a:xfrm>
          <a:custGeom>
            <a:avLst/>
            <a:gdLst/>
            <a:ahLst/>
            <a:cxnLst/>
            <a:rect l="l" t="t" r="r" b="b"/>
            <a:pathLst>
              <a:path w="7671434" h="3769995">
                <a:moveTo>
                  <a:pt x="0" y="3769518"/>
                </a:moveTo>
                <a:lnTo>
                  <a:pt x="7671305" y="3769518"/>
                </a:lnTo>
                <a:lnTo>
                  <a:pt x="7671305" y="0"/>
                </a:lnTo>
                <a:lnTo>
                  <a:pt x="0" y="0"/>
                </a:lnTo>
                <a:lnTo>
                  <a:pt x="0" y="37695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F27FD19-E5BA-A6FA-2EF5-B770B458BFA8}"/>
              </a:ext>
            </a:extLst>
          </p:cNvPr>
          <p:cNvSpPr/>
          <p:nvPr userDrawn="1"/>
        </p:nvSpPr>
        <p:spPr>
          <a:xfrm>
            <a:off x="17243893" y="7539037"/>
            <a:ext cx="2860675" cy="3769995"/>
          </a:xfrm>
          <a:custGeom>
            <a:avLst/>
            <a:gdLst/>
            <a:ahLst/>
            <a:cxnLst/>
            <a:rect l="l" t="t" r="r" b="b"/>
            <a:pathLst>
              <a:path w="2860675" h="3769995">
                <a:moveTo>
                  <a:pt x="2860206" y="0"/>
                </a:moveTo>
                <a:lnTo>
                  <a:pt x="0" y="0"/>
                </a:lnTo>
                <a:lnTo>
                  <a:pt x="0" y="3769518"/>
                </a:lnTo>
                <a:lnTo>
                  <a:pt x="2860206" y="3769518"/>
                </a:lnTo>
                <a:lnTo>
                  <a:pt x="286020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0AAC0DF-E7A2-7B99-F85D-BBD36EC4EA26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AB0B6C-295E-F30B-B6F7-218DAF484C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5" y="0"/>
            <a:ext cx="10531475" cy="75390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2190A0-450B-7007-9A77-A860BB655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9D18B6-0EB9-A803-7B77-95628F63460E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A646962-C8E4-F545-C7DD-23E15FC9477A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D88F7C7-D94F-587E-5CE7-60624F71A42D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2066FAE-7446-7991-0E9D-720239C56DD9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E12DD5D-28E6-2345-4A4E-F638ADACDF9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3DDC048-8779-1932-2602-8CF660C7D52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38403C6-2A98-0722-72E6-AEAA6BE0287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C19E72BD-C9F7-5110-2F19-23B75A75350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99B95D54-48E8-A660-0964-75A5B7820AF6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BAE50FEB-399F-AF3D-2B16-5B7A4A8FCA4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E62AD5C-D48C-75ED-ACAF-025C3D921FB3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8E56F0F4-123B-4DF3-8293-9563D3E7F9E2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059B3A3-3D92-5F35-F005-82014D15C7B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9A7BB0F-F55A-7B45-E864-04C97EE1CEB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894788A-2BB8-0233-6485-FE57936EC5C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632D4BB-67AB-F7C0-2DF0-C469E5A0100C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4553891-52AE-5B6D-46ED-5BDDF9A7BD13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38A6920-4402-6236-8740-FD691A46215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3DEEAA4-BCA7-CB1B-C6D0-D34941AC1CD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4B40D0E9-B184-1749-C2A9-5B27606918B9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D75CBAB-17F8-0841-1712-2EB11752E411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75005D4C-ADAA-12A6-1CC7-7D8450C45F5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A6CC49C-B64C-1167-DE36-97F1963D6D0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EF0926A-B1EC-E6A5-00AB-24AAA9A3777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557B21D-8C1F-7A1A-A3F2-ADD5F195A7AE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5B521FE8-4F98-742E-5DE0-DCFB15A61E9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622E485-C61A-AF83-6B88-097DF07E17A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C93B2240-FCC8-9241-D52A-8C15FD90CB5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5BE8411-5B56-37E5-8324-62B08009C55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821A697-439B-5A29-DCBB-1F7BEB77B5D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2D1EDBA4-6C8A-9FAF-1FC6-D25C0FBAB80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D4BA846-01A8-E863-FB1E-C5FC66BC59FE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7230BF1-8E4B-2441-6375-286AE75B177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C23BCC3-7472-0C4E-25BE-6C8751562938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1B53BE3-00F3-E5F3-C9DE-1A467625D335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339CBB8-7492-ED2C-C3E5-501B4869F2BC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41121AC-4E70-22A6-8066-95CAF4A84281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BED4860-D980-CA4B-F3EE-067606F7E4ED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FE76BF23-3C5B-B390-F0FC-6DB87A2FA08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462CA1A-F907-E952-8125-36252DD36A0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24BB8D4-CFB6-9A17-F1C1-BC12CCAB326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9222129-233F-7B13-8A96-4E9C5D8C4C1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07EA61F-937C-767F-6462-83A7B577AEE7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8B81A68-AA7C-C34E-667A-BC326514C28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4969C7D-E1DC-466D-D51A-16FBF5E1EA2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0D54EB2-53B0-C75F-F912-983184697E9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0714C5A-0A4D-8188-B6BC-CA6786938BEF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A4C63E3-5E6F-6E68-5CC0-D38C3A812802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4B3038F2-CD7D-C6A8-ABAE-48497D97DCD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07E1AFF-8AF3-5287-1C95-ABF00ED26A3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90D8BD4-9E11-28F6-A7CE-04DF15B73F2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B91341D1-690A-D955-A35B-29BD32C0216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1D04F293-AFAD-C04C-1506-7E8A6E70C6EC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E1E279E-92D3-3EC1-03D1-A483721B1DF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AB9515B-5E89-5652-B9BD-9A5022D117D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B00CC9E-CEED-2CF3-E74B-0158C51ACFF1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8FFC834-4F39-9B74-DBBE-0146C892381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6E46C794-C2F4-4779-6697-E1EB7F95DAA6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CACA6337-C6D3-9B10-B8E5-29EE1B9D3F09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AF6EC5B1-649A-0F96-889A-4087A3A68736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F8D7CD3-1B85-F54F-2827-F94A9C0AC8D3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E0EBC8F-5780-8DC0-DCD2-C7B60E27518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15D5AF1B-6E03-9C5A-99EB-FA8C4B483C97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D55F53A-527C-CBFC-3921-1B3F9877AFF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C558FB-3431-5B08-7466-752450327B95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E8FAE5B-CAFE-58DA-34EB-643732877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08749" y="1587"/>
            <a:ext cx="6695351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96B0F42-02BA-6E48-B34D-D3C5293C4988}"/>
              </a:ext>
            </a:extLst>
          </p:cNvPr>
          <p:cNvSpPr/>
          <p:nvPr userDrawn="1"/>
        </p:nvSpPr>
        <p:spPr>
          <a:xfrm>
            <a:off x="11490414" y="0"/>
            <a:ext cx="1918335" cy="11308715"/>
          </a:xfrm>
          <a:custGeom>
            <a:avLst/>
            <a:gdLst/>
            <a:ahLst/>
            <a:cxnLst/>
            <a:rect l="l" t="t" r="r" b="b"/>
            <a:pathLst>
              <a:path w="1918334" h="11308715">
                <a:moveTo>
                  <a:pt x="1917826" y="0"/>
                </a:moveTo>
                <a:lnTo>
                  <a:pt x="0" y="0"/>
                </a:lnTo>
                <a:lnTo>
                  <a:pt x="0" y="11308556"/>
                </a:lnTo>
                <a:lnTo>
                  <a:pt x="1917826" y="11308556"/>
                </a:lnTo>
                <a:lnTo>
                  <a:pt x="191782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231605F-E406-BD81-0F94-464B5585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623033"/>
            <a:ext cx="9109492" cy="2224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000"/>
            </a:lvl1pPr>
          </a:lstStyle>
          <a:p>
            <a:r>
              <a:rPr lang="en-GB"/>
              <a:t>Slide title maximum of 3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8FE540-9C02-B307-975D-BE008BA363EC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92C9E09-1398-5FB0-2EDC-2F4356C0B1B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D05BAFE-D527-718D-A98E-4914ACAA023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7FFD19A-4AB7-08D3-ECA7-EED1548FFBD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0D28E71-EE48-DF51-2134-7C0595DA597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2CD6E9-65EA-4428-2EB2-6F2370EB8E6B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2451397-66BC-1351-5B23-28F04BC0E99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A6FAF99-C6CF-7B43-661F-CAB3CE5F68A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49EDB4A-27E3-C48B-8E8D-FF6814BD247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6E4528-A798-8AC2-54A6-92938FB1D56C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DAD27B1-1D08-8A1C-74DB-6EC8725A67EE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826524-A536-C03A-FCA6-3F266966A1DF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FC036B4-015D-926A-CE8E-C31735D00E74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3E5F601-512D-BE74-819E-2521DABA4A41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307314F-A333-5A9D-7425-AF13EC367B2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05D5A41-7EB2-6274-ACE6-DFBBAFF995F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4E573A6-2579-AD6A-7A0E-9F7573BB63D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6C7CD47-9E35-7E68-72E3-1C7F4F3BD41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7065537-7AE3-138C-8F0A-B9E33E31229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45ABD6E-BDE9-6A06-C511-8F8A86D6C2D7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51BCB11-9EA2-0FA1-8E06-5197F135AC3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4C2ABD9-7786-21EA-7C01-FB8A3E1483D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8A1C97C-7F72-6809-D79C-272337448DC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975F31-402C-7BA6-3EE7-A97905C93D6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D3EFBE5-6401-6F09-1ECF-35EAE3074F09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F648EA0-52AD-4143-4ED3-C5A3F74D75E5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BA9956D-4A68-1F29-58E8-4AB84A6C62F9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9467920-C875-173A-D728-BD79FEB6410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F641D29-637E-4CC7-6EEF-E9B92DFD9C6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84631FB-4FDE-3A05-4940-5A25ED86E53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D7200E5-5BC0-1444-9751-EF1DBAF0842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D53D0D6-B873-2DA2-8E23-230C94570C63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4AE8D24-3A33-7D8E-ABC0-93FDCAB35C8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0FD179A-C4DD-11D4-E2F3-CACCBFF4F7E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663C45A-FAAA-A8BA-7D96-446B2E3433F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374A905-1226-38F4-6F81-C4D9C04349F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3A75EFA-F733-BCEF-56BE-7FFEAB19227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6EA43F8-4C57-67B1-3366-C974F02E3DBC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24D76F5-EDA7-4454-F5AF-598ABE91CD0E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98D7868-78DB-EC38-C6EC-1894CD5881E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3D49524-D1F4-B02C-EFD3-701BEA2E6F82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1385B2A-FE3B-5745-5597-F0288ADDFE9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795BC57-6243-1021-B3B4-660EC052749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1E852F8-1A06-8688-555F-0ADA88526AC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BB26BEA-4AB7-2BF3-2EFE-F4C4C07B36F3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60015D-C64D-7763-CB47-A20D79FDAE0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F2C8D41-5205-5827-FD9B-18677BE0179A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2CB196A-79CD-377A-3325-A7C117603EF1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2F29A6F-E351-4D9A-5240-FC99C2CE3A70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16FF76F-10F3-6F2B-87C1-30594F85C15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57334E0-6A96-4439-EC42-6FB312C854E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B36508D-80DD-9E46-6786-072F109DECC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C72E2E8-F391-C2EB-66EA-4536B240F76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E325B71-DDC7-1AF8-A579-8A3C6A9876D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6E969E-5D60-2F26-CA00-2217080EA765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22E81A9-3008-1855-99D1-BA0ECA2FA551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67E5BD-C3BC-6B2D-F18F-58872221ED7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B4AA000-2478-EF84-415D-0CC352F5D76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1913187-F15F-8B8A-E5EE-66C9D66CE86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436A473-F034-E495-EAD7-C3F4C052321F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86FDC01-20DD-A060-C4ED-CC6CF38D585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724466F-AC66-38E8-6D88-DC226C50CC39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B16A03A-ACF9-8D58-0EDF-D5AE4EF33C1E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703E0BA-BEAD-1CE9-9576-8C2518D45AB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59980D5-CDC3-C642-FAE8-D91F60F2E69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894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C2AE5F-5B07-A9E1-12B6-766C5B2175DD}"/>
              </a:ext>
            </a:extLst>
          </p:cNvPr>
          <p:cNvSpPr/>
          <p:nvPr userDrawn="1"/>
        </p:nvSpPr>
        <p:spPr>
          <a:xfrm>
            <a:off x="7633763" y="1884759"/>
            <a:ext cx="12449810" cy="9424035"/>
          </a:xfrm>
          <a:custGeom>
            <a:avLst/>
            <a:gdLst/>
            <a:ahLst/>
            <a:cxnLst/>
            <a:rect l="l" t="t" r="r" b="b"/>
            <a:pathLst>
              <a:path w="12449810" h="9424035">
                <a:moveTo>
                  <a:pt x="0" y="9423796"/>
                </a:moveTo>
                <a:lnTo>
                  <a:pt x="12449327" y="9423796"/>
                </a:lnTo>
                <a:lnTo>
                  <a:pt x="12449327" y="0"/>
                </a:lnTo>
                <a:lnTo>
                  <a:pt x="0" y="0"/>
                </a:lnTo>
                <a:lnTo>
                  <a:pt x="0" y="94237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FD4C9B6A-9486-ED9F-9769-3AEFDC203FED}"/>
              </a:ext>
            </a:extLst>
          </p:cNvPr>
          <p:cNvSpPr/>
          <p:nvPr userDrawn="1"/>
        </p:nvSpPr>
        <p:spPr>
          <a:xfrm>
            <a:off x="7633763" y="0"/>
            <a:ext cx="12449810" cy="1885314"/>
          </a:xfrm>
          <a:custGeom>
            <a:avLst/>
            <a:gdLst/>
            <a:ahLst/>
            <a:cxnLst/>
            <a:rect l="l" t="t" r="r" b="b"/>
            <a:pathLst>
              <a:path w="12449810" h="1885314">
                <a:moveTo>
                  <a:pt x="0" y="1884759"/>
                </a:moveTo>
                <a:lnTo>
                  <a:pt x="12449327" y="1884759"/>
                </a:lnTo>
                <a:lnTo>
                  <a:pt x="12449327" y="0"/>
                </a:lnTo>
                <a:lnTo>
                  <a:pt x="0" y="0"/>
                </a:lnTo>
                <a:lnTo>
                  <a:pt x="0" y="188475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1E79754E-60FB-CD46-7D42-EA29AF172D9D}"/>
              </a:ext>
            </a:extLst>
          </p:cNvPr>
          <p:cNvSpPr/>
          <p:nvPr userDrawn="1"/>
        </p:nvSpPr>
        <p:spPr>
          <a:xfrm>
            <a:off x="7361348" y="635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79836C0-9DB3-D938-6AE4-A11E1356B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368188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7AE12DA-3DB5-27A3-A5A2-F855B548E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1549" y="3623032"/>
            <a:ext cx="9109492" cy="2224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Slide title maximum of 3 lines</a:t>
            </a:r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0B5E79-0A9C-9537-8518-710F86B3396D}"/>
              </a:ext>
            </a:extLst>
          </p:cNvPr>
          <p:cNvGrpSpPr/>
          <p:nvPr userDrawn="1"/>
        </p:nvGrpSpPr>
        <p:grpSpPr>
          <a:xfrm>
            <a:off x="15255220" y="9445907"/>
            <a:ext cx="3788430" cy="932658"/>
            <a:chOff x="942530" y="948344"/>
            <a:chExt cx="3788430" cy="932658"/>
          </a:xfrm>
        </p:grpSpPr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3736AEC-1760-F3DF-9399-250BDAEC9CB0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491BBDB-A163-CFE7-636D-65768AF13682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7511A9EC-12D6-71AC-635E-99375BC5078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3FBFED9-88E2-2098-8FBE-33038444B00B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DDED725-9C22-C285-D87F-03B73F5E015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7D2DA0D-62CF-AA3F-1E58-D640C984DEE7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12DB62F-5493-56B3-06B3-44F27ADE3673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140AE39-4F1A-32AE-DC0E-90CE91B4C421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AAD7973-7BCA-DADE-3947-4E2FC7E19F8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2F8BD58-1A7A-C79B-D443-FD80405A8F0A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44BE11F-D83A-BC32-E3E5-5DBBC633016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827FB25-ABA9-745D-032B-120E7FDD664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FA30DF2C-4556-3728-95A2-D44AA75ACEA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7DFBB66-40EA-BE4C-6A2F-3CA2DBF22F08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2806FA8-A0E0-E09A-1F1D-B282D45BBC68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9043EBC-18E0-31C9-FAAB-92D2F0E96A1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044899CB-3477-4562-37FA-DD02EAABBDB1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8A79D1A-6B3A-A10B-E1C6-3866D9E5426B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F287023-4307-769E-C210-9DEAD725B104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B79D7C8-E412-0432-0A9A-2599D8D9989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D28CC78-E841-F8FE-802C-C483EED988F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042202A-B9F4-5A07-5FE5-1B2C01F1DEC6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651C42CF-AE9B-9232-D74E-7DAEC8F330C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7F8A325-72DE-BAE0-E98A-2DB49295E3EC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4DF73F1-613E-985F-1D00-B252F4FDA82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6C8C3F4-8B90-3D37-9EFE-5105ADF3AE4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4172AAD-1A9D-4922-D506-8B7A62ED1E3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62A50A2-2CC1-8193-FD92-F03C3D7821AA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CD93219-2938-51BE-840E-2EA1A010AF7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B6A7570D-AB7D-6B2F-8CE2-F8F1448DEEAF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52664CA-21B8-33BD-5B5C-A58C31D31B3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500BDFDB-B860-D45F-6985-8171F7D8454B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E83315E-0A75-9A82-4443-37EF921602D3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94E64494-409D-953F-5003-F5A832E56A5A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C79EA6C1-E910-ED53-AD90-7BC40781849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BF446CF2-8F2F-BDF0-5983-B03BA6DAAFB0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E5B73F1-09DC-CCEA-6D2A-2BED56EAB883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99CBB4E-9696-A27A-403D-3CEF914EAE8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196A034-9076-AD1D-A0F2-1123D68B1E10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603BE6A-0ABF-C4C0-B6D2-0D7C18782DE0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10D72A6-2E7C-3113-5F0B-EAEC05CF8FFF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021939E6-7659-EDC1-8C52-3020293446D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8E40FD9-B8AF-C715-867A-CB6DD686ACC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B8FACD2E-7D02-6DE6-86E1-2FB8F5331AF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3A58754F-3323-1788-FE22-F3C5BD9CD24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45C4EC1-7C05-DD06-BC9E-2749898378A2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25692C4-B82D-53D3-F426-841FE9E4F2C0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2F62832A-1B3E-740A-7636-D3BB36A6D91B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6C1F5CFD-6C98-9DF5-9A6F-9F4B0B0F370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4F5384E-CECA-45ED-BE5D-139579E55FB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82E8338-931B-0B64-6E82-B9AED23FF10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AEC79846-2B3E-58CA-AC65-5DE9312598A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5A58119-C728-0963-5CC9-83FB13BFC89F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267A3E2-06AC-0AD1-C960-29E28AD5C469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3C908FD-7BD3-9099-6FB8-ABF26BD7F23A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9CDF273A-4391-83C6-C380-FE0ED93B214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C62D5201-2F8B-B7D1-2160-B4940360ED0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1BA57A5-1574-8F6E-A1AF-A10A4A66190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3E792AF-2B39-5908-8014-6F3A28153E7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50DE952-B6F1-1B89-14BF-38FD0597DDC2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491D78E1-18FA-CE58-7691-A97E3C0811B5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8E80A08A-BB8A-C75D-04CD-3B069971C3FE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4894D2D9-F5A9-1682-AA16-D03B75A9B4C5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70A5A2E-948A-A991-CC7A-1780EC3C08D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813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1E79754E-60FB-CD46-7D42-EA29AF172D9D}"/>
              </a:ext>
            </a:extLst>
          </p:cNvPr>
          <p:cNvSpPr/>
          <p:nvPr userDrawn="1"/>
        </p:nvSpPr>
        <p:spPr>
          <a:xfrm>
            <a:off x="7361348" y="635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79836C0-9DB3-D938-6AE4-A11E1356B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368188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7AE12DA-3DB5-27A3-A5A2-F855B548E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1549" y="3623032"/>
            <a:ext cx="9109492" cy="2224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00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Slide title maximum of 3 lines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2B892E4-BDA5-C194-29DF-A1AD6E5D7E8B}"/>
              </a:ext>
            </a:extLst>
          </p:cNvPr>
          <p:cNvGrpSpPr/>
          <p:nvPr userDrawn="1"/>
        </p:nvGrpSpPr>
        <p:grpSpPr>
          <a:xfrm>
            <a:off x="15257682" y="9444693"/>
            <a:ext cx="3788430" cy="932658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E1452A5-0056-6588-D82D-473330AC337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41ABA05-90A4-5983-BDF7-B854E7AAED10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F32D2AC-561B-1E6D-1493-905637E6C87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1C80CF2-3946-F23E-4DEE-C32F68141B3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87B621DC-D211-9331-3B5A-91A49C8A6BA5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75AC842E-C5D5-7BC3-F09C-C0D14E68102B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847DD4-C147-A02D-028B-B07B71E62F4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2420722-A618-69B6-3A51-B8A2D5F38EC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459D8CFC-D1F3-23A8-E326-F066063C5C28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C49A16A-9AD3-249D-54FC-CD5DC336CF3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6A3661E-347B-6BE0-547E-814E852D223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8E4CFEE1-B784-18A3-F259-FA0AAB7D8A82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3BDC13BE-83CA-E7A0-BC83-696B84368799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515A9323-D65C-234C-7DEB-817F4599B47E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D65E8D21-6788-DE50-E717-37A7BC640D0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46302CA-194E-906D-A93D-9E5144971FC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D7AA0727-ABE3-4203-98AC-85A2A5FD23B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2A64704-14F3-F038-FC75-195EE472871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9A6EC7C6-6C04-F907-2303-BC9CF0F8E07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E27C2608-3C52-5233-2C72-E67393984BF4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1EDA947-9EE1-56C1-BA31-DE1E640BCE9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D83ABEB-597A-398D-A0F2-96F76D126860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2CFD2683-626E-B74E-DFEA-F698205701D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9E6D877-06BF-E776-A13B-9721A5A53694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8E14F1D3-2F5B-9884-05A0-60A10A11219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2DFD46BC-3303-E1C9-0DF5-44F520A08AF3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A92AC132-9E63-9433-D8AA-BB7B0EC3A35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7964F937-7318-AC76-1853-152B845B6205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CD5028-0E79-85D7-A6C2-A764ACA7E0D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CB4AC0B0-5D96-55BE-9493-7A4045A4033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E4351B7D-A12F-52A3-F6FA-17D9EEA9C66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2856B5DA-067E-7C82-5766-BB5535F093A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13FD49EF-2026-1571-57D2-D11CFBE85CE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8F494DE4-C703-56FE-B987-EECF48E106E4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32A77D10-D90B-2739-6F3E-8781BC1050F2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5BA75B65-3732-AA0C-2B78-EB9E404150D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2917EA57-948F-FA9F-1B00-2B304C01B226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0E73347F-C50F-E039-1D73-E7D43A5735CE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A9FCFFB1-7606-5B3B-7012-B87C39F9A6A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B94B0B03-5482-C323-18AF-64E0EC3764C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8BD822AF-E177-8034-5273-62CA882897D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CD09C758-2101-BC28-4195-C1D88E5A7EF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DD5055F9-DD74-A283-72F6-48421842C9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9AAD9248-C017-5C82-4304-801FF123964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B3D729A-8FA0-1DBE-1FBE-2382FFA1743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B16E1854-A272-5C63-DC73-1D642C0F093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C497EB2A-33D7-2ACE-6F3F-9338EA771549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B426289-44AD-99FE-73E1-372DA6FAC465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19CE5168-158A-A31E-0B4B-4B464A5311A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5E451958-77C7-CE70-8998-0C325FB598EC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69C246C4-F464-A1B0-EF17-8FC37C7D526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AC7F1C40-3499-5712-8EF1-778DDD70079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A821A0E6-4D88-636D-934C-142004CC012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6BA1D93F-87AE-EFB9-33E9-EB9FDBEE2CD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40E6535-D085-7028-EC2C-8ED172B9E13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542E2329-5EC4-1960-0F38-9F18332338B3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F9945B3-ABE5-B050-CDF3-8F3A21279745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4C91CC4F-C9D3-8630-4156-00DD3630BF6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EB42073E-32E5-370A-279E-FFF366F398B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3EF661CA-958B-C096-17D8-44086B3D18C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9017464C-8CF9-86F7-B802-BD6CDF06E7C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3718CE87-2876-7F84-79BC-F18EE2B27294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3A25AA2C-9CBE-6263-4910-92370FD55065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8A56E480-8EE9-0278-A995-1A69C37412F6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7584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735B80BE-5CED-DEB5-F9F4-24B8CA03AFB1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909023-6C18-2A09-99B8-B94AC6F134DF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AC1E79D-E8EA-E06E-A3BA-6A3BFEB3C90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E6D68C9-9680-82D2-5049-D7E189D6D9EC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08DE426-4A9B-7AA9-1DCD-5DC4D627AA8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BCE44F0-9187-495E-22E5-7AEC63A109C9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EA3B5E5-1E2C-A6E3-335C-CF0F34DFAA0E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0E13B44-5255-1F19-3A02-D9AB1BCC1E8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CB434F3-4A13-7C04-53D8-75E0542501E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8D0D9AF-4D69-A8E4-CE5E-F002C6F887AA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AD7F95A-8DE0-CCD6-9DAD-6241004016D8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32A0CA6-B9A4-1F66-4757-0F3873A93A25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BB71EDD-6E64-8D59-AEBD-32A0BD3752D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5D2468A-313A-7744-487E-1F9FF80D8073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8764467-CCEB-90DB-651A-7C2F3EFBC38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19111F-4381-D869-E0E3-FCFC40F4475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102143E-BEAB-BC1F-A943-FAE4C6587AA0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C258963-A7AB-242F-3D16-94ACD4CBDED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B91E858-BFF5-04AC-2E8B-27E0CFE9DFC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176F0DB-6034-0DC4-3750-0ECF89FD1E14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CE5F749-C12E-D6CB-6334-229B77012601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563BE52-5916-8282-2AFF-A7BA1648B57F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51957B9-C99D-7746-EB78-FDE31A8965A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8C40B5-F6A1-4CB3-D4F8-FED2F07F6DC1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377383F-DAD0-B2B9-77FA-97AE5C5A660B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52EDFF9-6AC2-0B18-E743-28B419787961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BACE9BE-C46C-6DF5-A6C6-0DD631FF998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2A3CAE3-1E46-6369-BE09-FBB496578EC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1F651CF-6A6D-9B24-C599-9BFB656CB29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D25BC94-3FC0-A59F-8F14-8E33C138C2F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2034357-817B-4BB9-9E1D-C548A7DDB78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0615E30-FC2A-4973-4E32-2A45BC25C7C2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7E7098C-4527-88B4-E404-EF7FEF30ABAC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611C884-29DA-9BD1-B435-7767F877D29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14726ED-9E57-D283-C349-DFDF0F4336F9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E1A6A06-84C6-A6DA-4DAA-8DA0123D341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AB495A0-40BC-F20A-F682-09A3E150584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224526E-4510-B2B9-16A8-77192E39B71E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FF80601-8B4A-9275-F470-70C15E17CCA8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BBA80FF-E7B7-06BD-344F-9226856DA845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CEF7E08-0F74-2CDC-38BB-5D948EACA6C6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FEE7C8B-86F5-22FE-D9F9-776FE21DA0B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031ED1B-8895-86F6-9A81-00396D5BCD8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C015CD3-C681-C01D-72A2-9F0CF731C3D1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9136885-1AE6-E41B-4666-204FEC63F79A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64D97AE-001E-2DB8-F612-CC0261B7491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7853221-FE80-4355-BD0C-38263948AA23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B7823E0-8D0F-5397-7FD6-797F7B1ACDF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548D62D-D55F-FDED-DEBD-F5BE463B088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B303A4D-6ED9-1101-4202-2DB6DC9B1E39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62735A7-DEB7-46C8-7E3D-BBE8EF021DA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CC19339-41CB-33A2-C822-355060FD5B9A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BA60DC0-FABF-0367-920C-BD1D7C23F81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46C8BC-1236-F405-9228-9A0BAF64E47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38A8573-3230-4DB4-DF05-5BE260B2371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1F73F25-48E3-2CB7-6529-B44DFF067D0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FBB1A78-C42B-028B-DC5C-7A45DC93F71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7972776-ACDB-FB0F-BFD5-F8156F195D89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1D4E2816-492E-9C2E-E088-34FC5BD1EAE4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84AE143-CE99-BD76-DEA7-BFAB4D16710F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7534D97-9A71-CBEC-547E-F472B6BA01F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B6D1F30-AF9E-EB12-82A5-690F23F181D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E3B996B-FBE6-8977-6BA9-CCB9176F7E5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EB67C6C-8905-2D94-3FE4-FB5B49401C2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332F46-4684-EEF0-3CB9-858AE56574E8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CBDB110-B782-430E-75CD-85B10B5D02D5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FDCE8B-D59B-08C3-38E8-AD1AB3AE6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A55BAE1-55DB-D103-8E07-708B0F0C93FB}"/>
              </a:ext>
            </a:extLst>
          </p:cNvPr>
          <p:cNvSpPr/>
          <p:nvPr userDrawn="1"/>
        </p:nvSpPr>
        <p:spPr>
          <a:xfrm>
            <a:off x="16284981" y="0"/>
            <a:ext cx="3819525" cy="11308715"/>
          </a:xfrm>
          <a:custGeom>
            <a:avLst/>
            <a:gdLst/>
            <a:ahLst/>
            <a:cxnLst/>
            <a:rect l="l" t="t" r="r" b="b"/>
            <a:pathLst>
              <a:path w="3819525" h="11308715">
                <a:moveTo>
                  <a:pt x="3819119" y="0"/>
                </a:moveTo>
                <a:lnTo>
                  <a:pt x="0" y="0"/>
                </a:lnTo>
                <a:lnTo>
                  <a:pt x="0" y="11308556"/>
                </a:lnTo>
                <a:lnTo>
                  <a:pt x="3819119" y="11308556"/>
                </a:lnTo>
                <a:lnTo>
                  <a:pt x="381911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C8A5424-42A2-96B6-7B48-3C665B8F5E87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CA67EC-EA69-E6D8-BC11-CE3056023091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83197C6-F2B0-958C-015F-5F90E716F60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3EA15D2-BBB7-09D3-5502-073F819DD809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3035225-C6BB-D8F6-4E9E-221CA6A9F745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1331ED4-3FF9-C6BD-7C61-508B12804AC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689BC4-6801-3BDD-7593-02FEC14C7A5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C358662-B9F4-F9C9-33C9-95AD6124462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5B3980-4D1A-C9F4-9D85-5A14CE96D1E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09D1ADA-251B-63C5-1CE8-AB2991AFC1D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6C7DC80-E492-7BB1-7F9A-BE417961F2B6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96CCA92-1169-5625-3001-7A370999195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BE1DBA6-6925-8C51-9E7F-100E41DD231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CE22B70-A33E-301B-28CE-9C7C3E7F3A1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919C78B-070F-619E-E1C5-D45EF36029D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7349CA3-C58B-7CE1-7138-CBFC883F8EB8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4B182EA-CE29-7A7B-9717-A54EDB7B4DF1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6AF5046-A2AF-EEA9-8A65-BEB55EF736A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702719E-CEBE-1542-1074-A1FAB757957F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7F96772-38DC-80BD-1540-21A1D8CCE8E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2B24571-621F-F099-3C7C-409D61E14D59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0CF579C-5689-03E9-0FE4-176F78EE231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109551-2E22-78BF-5E27-825E5322E53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99B2AD5-EB63-ED53-6A6A-5C6C68AD13C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7BCF8EA-D830-BCAD-148D-83733266195E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1D64BAC-46AA-15A9-DCFD-B355A2DEB957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12A2BFA-E41E-2783-7768-E6BE4EB1AF7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4010010-6DC2-1C8C-FB0A-AC1CE1654F2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F109ED-9A55-D79D-9A3A-A9F76FCD2E3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6233AC0-8466-4312-160E-AC840919690E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383C8B3-D9C1-DE94-92BC-FD4B5053A58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96DF3D-42DD-70D9-0BB7-DCE90A042A3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A255173-89AB-EE9C-93F3-B63EF21A72BD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7BABA8C-EAD4-3122-009A-66C9BD13509E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6D5A210-0AE1-D1A7-B8B5-1A216B19BFB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206EEDB-3089-05F5-3BF3-DBCCB5968DC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3CEBB66-7C19-F046-84E7-07E56430D82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5264AF7-DE25-0871-A223-54B905BDBDBF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0773800-07BA-73FF-9BA5-33598CF7570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129BC45-1C0A-E14E-9DBA-84A7F8D3CD7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DFD6E6E-8610-88D1-D5B0-EEE20E1549BE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95E77BA-4B66-F3BD-3AE7-5568EB7B571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2680381-56DC-B786-487D-77226223150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4290138-2B97-D047-5327-932DE2A42005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A2BD566-5C13-CDEE-710E-CA97DA337178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B3A83D-697E-7226-4D82-3159182FCE3F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7310125-4C13-EDDF-1227-7B3FA7CEC7B1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FCF3D11-2A82-D29E-667F-4FE72E5FA92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05C353A-763E-FC49-EA48-F3A6F56F7C93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F39F9D3-8BA1-AD34-FA03-D50A6FFAB0AC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1E0C3BC-4C62-3BDA-6451-8340BD0D19A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13516AF-DA63-D759-94D9-8C2E1B0ACF2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0C0A0D2-EAAD-5300-2A70-546014950FC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D132D21-A88F-9F5B-3C29-B54E8BC062E3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DBE9DFD-4072-9241-FB66-CA3B6DCC8E1A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94B777E-F9D1-7F14-407F-AB94AE61718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D6F4163-A467-3279-3774-3269CFBF191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B8964E5-C2C0-371D-EFA7-FB28DC33175E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5666F42-D056-6C85-38F7-0A6EE5F8A26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38DECF-D834-70D6-A910-7FAC3907FD46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F93C2D3-3F69-717D-47AD-7B4CF3783422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1212053-F1E0-4B5B-6F8A-8BCF4A99F8A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824BE10-5A2F-15A5-FE08-FC6F3BCDF9B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CA4F3B6-CA47-FAD7-2BF4-35B3400A195C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EE5BA2B-40B1-534E-1859-3BE6B5BA062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75B36B2-B5B7-E1AD-CBAF-E148DD0D87A1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DDDCCD7-851F-1AB6-AD23-EE2A7DDF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1601273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0BF286D8-2985-B164-8028-E26E66D00C5B}"/>
              </a:ext>
            </a:extLst>
          </p:cNvPr>
          <p:cNvSpPr/>
          <p:nvPr userDrawn="1"/>
        </p:nvSpPr>
        <p:spPr>
          <a:xfrm>
            <a:off x="16012737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540ECFAE-6ADE-E718-B944-FDA7419F5490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6CB4FE-9716-E1F7-EBE9-785568427EC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425F28F-3A68-4B7E-A623-C55F303F545F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2E1181-B298-CB42-CAA4-2EEEFCD7F20B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0D2E327-DCAD-56B2-EFCC-26FC98BCCDC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6514B8F-5601-CBF8-B458-BB2EDC195D59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05C587F-4E18-6055-4562-7E824ED77B6B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DAD4CB-412E-590A-D703-895D1AC9A2AF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2E0F762-1338-116F-C78F-848C679B569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EE490AB-6562-2788-2E74-7B6722B5EC8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6FA2381-B605-04AA-1429-F46C29DB250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53135E2-9F9D-5F8D-1459-450B1FD2A1A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F416B54-9A9A-C046-3F45-11FCC5DC5449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DA4E1B3-392F-0B47-E27B-BCC54B1B885A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E3216AA-031D-2196-10EA-9F1385B400E7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ABABFE0-01A1-2C95-34A0-DBEBBFB4B56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79FA255-8ECA-1AB3-3B99-273451767EE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7D315C2-D454-E098-3CCB-5FFF632922F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21C140-FD8C-0F6D-30A7-9435C0107888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D0B83A-2575-40D1-9819-F78DC7C91CC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A31857-0351-8C4C-C5FD-C546A1EAC676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F5A60AA-628F-E390-47A2-298937DF5BE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3106667-5CF3-738E-0422-78EC7B6D3C6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F7F166E-EDEB-2D60-B7B1-2476E9544489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B927934-38CC-D451-DD59-6F1ED7FCCB3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D76CD6C-AB6D-51CB-DF06-DC5C219BD51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39CECB0-0F94-A9B0-BD1D-B2E393F8BC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523DB03-D521-91A0-0CFB-B9F6D99CA6D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D0C2A3A-0572-0FE1-3A45-ADF0F03F0B3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D0CF120-842F-BF59-2BB3-9303E504FE7A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2A18434-9C4E-1C95-21F8-DD6C955A2D3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CD376FE-F06D-2EF9-D407-D77DB8296FC5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C6A1D01-3BEA-0B6D-3FA8-F4651D87022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F893EC1-3186-C8F3-5594-83E904F224B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B722CC3-7956-3F5E-DE13-062CD35F8D4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4E9A9E5-3870-CCE7-1F2B-7132AC3755A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A67CB1A-DFE8-3A45-D45B-CFE67216767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A6F2F2A-8782-7A12-B76E-351B0C78C1B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3BB3A24-9E8A-D46D-9A92-25D9DD21E9D7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E48D690-0EC7-607F-E3BE-6A148E62C5A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56B4A7B-2FBD-4C00-993B-34F961C126B5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EA15D6E-FF6C-FF74-8682-037C176B42E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DF4B310-9788-EDD4-CC4F-995E4BD8B1A7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F714622-7EE3-0B43-5728-E5BB84FE5DE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75D078-E93D-FE6E-8DD9-822908C3C858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43324F-0397-0F6B-C42C-9DFD9A17015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CAC7F2F-9E75-5C54-F2C4-0022317E07C8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536083F-C70A-9CD0-96D3-5D45CE88B622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7A2931E-7998-18E8-F29D-7CD9C82180C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5653F91-F838-8AA4-3AFC-2375189D3744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96AC8D6-CA17-6B88-35FE-B145C646D9E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D3343B2-F0D7-68F9-54C1-E31910DA4E1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B129975-B902-EA86-E03A-09399F5EC5BA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854D052-71F2-306A-CF85-7B5B82F41BD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F7A203A-B931-7670-0863-C3F2D02C818F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B80D63A-5D4C-1482-BC36-50737789A23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56D030A-1031-5890-D8E7-ADF49FC749B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F10AA93-971F-7A57-C0EB-DE6B7934295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3383F10-28E6-58F8-ACA7-3E95CE57B081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9E34FDD-0A7E-2D62-C9E2-EC6DF847926B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5620B60-E200-DC81-EE0B-B5E1BE2B886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6B8087D-5B59-9723-5537-EE6AB7B374F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9E92EF4-905C-9504-8520-F172BA865DA9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7BA2259-E3D3-9945-D543-17941046A637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61A831F-DE9D-9D9C-3C75-F7B9CF5EDA9B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BAB71751-4D9D-6050-FE3A-83E11BB8889A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CABF06A-120B-A266-19A2-C2954B3B4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3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401F4381-5A1D-BC9E-B501-26A99CC53BF3}"/>
              </a:ext>
            </a:extLst>
          </p:cNvPr>
          <p:cNvGrpSpPr/>
          <p:nvPr userDrawn="1"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80A7206F-41CF-9884-377A-C8C98208EAC5}"/>
                </a:ext>
              </a:extLst>
            </p:cNvPr>
            <p:cNvSpPr/>
            <p:nvPr/>
          </p:nvSpPr>
          <p:spPr>
            <a:xfrm>
              <a:off x="0" y="8481417"/>
              <a:ext cx="19832320" cy="2827655"/>
            </a:xfrm>
            <a:custGeom>
              <a:avLst/>
              <a:gdLst/>
              <a:ahLst/>
              <a:cxnLst/>
              <a:rect l="l" t="t" r="r" b="b"/>
              <a:pathLst>
                <a:path w="19832320" h="2827654">
                  <a:moveTo>
                    <a:pt x="0" y="2827139"/>
                  </a:moveTo>
                  <a:lnTo>
                    <a:pt x="19831856" y="2827139"/>
                  </a:lnTo>
                  <a:lnTo>
                    <a:pt x="19831856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5CFA47C1-A5CF-A9AE-0689-C6E2148A4BC1}"/>
                </a:ext>
              </a:extLst>
            </p:cNvPr>
            <p:cNvSpPr/>
            <p:nvPr/>
          </p:nvSpPr>
          <p:spPr>
            <a:xfrm>
              <a:off x="0" y="0"/>
              <a:ext cx="19832320" cy="8481695"/>
            </a:xfrm>
            <a:custGeom>
              <a:avLst/>
              <a:gdLst/>
              <a:ahLst/>
              <a:cxnLst/>
              <a:rect l="l" t="t" r="r" b="b"/>
              <a:pathLst>
                <a:path w="19832320" h="8481695">
                  <a:moveTo>
                    <a:pt x="19831856" y="0"/>
                  </a:moveTo>
                  <a:lnTo>
                    <a:pt x="0" y="0"/>
                  </a:lnTo>
                  <a:lnTo>
                    <a:pt x="0" y="8481417"/>
                  </a:lnTo>
                  <a:lnTo>
                    <a:pt x="19831856" y="8481417"/>
                  </a:lnTo>
                  <a:lnTo>
                    <a:pt x="19831856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EE9BF5A-294F-4D33-12F4-8473590844A5}"/>
                </a:ext>
              </a:extLst>
            </p:cNvPr>
            <p:cNvSpPr/>
            <p:nvPr/>
          </p:nvSpPr>
          <p:spPr>
            <a:xfrm>
              <a:off x="19831856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77281F7B-E0D1-198C-C339-B9A76ED02259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25B50-1BF0-7CEC-CC25-2370B9A63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E3AB19-0CC5-3556-FEA7-CA3C9264270D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2D6D058-09F3-F5E8-02BE-27EEA80C806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3401CA-6800-37A4-6673-625CCFCD15D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02D5746-1D8D-84E5-96F4-345A1BCFA55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943C3D2-480C-1EB4-1994-6D87B2B04EC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8C6A40D-0846-B1F3-EFED-C627F3630BCC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09FE8CE-CDF3-E215-7520-9DE0232FFF4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93FDCE-974B-E255-7D18-1F8CDC1B2FD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7DBDEEA-2E28-DF2A-41A8-88A38A56CA97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18FE3E5-D2A7-392D-762D-156DEA4A25D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AF8C8D4-E876-3DD6-D6FD-893AB59F498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D98E053-E06F-325F-01DF-F6E61FE22027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58430DD-E1D5-E4DD-EF32-780A72889304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AB45F41-D19A-DE26-0764-7A1202857FC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B5FD230-C271-7EA5-A344-9ED0E959970C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0AB72BD-99A5-552B-0048-5D378F1B85F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B8A70D5-572C-61B4-355B-10CC2984033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4C00FF-E92E-0773-425D-8F0D232C6E4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BCEA07D-ED0B-7DD8-DF6A-11B48E66C74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14AECE3-EB51-A037-A02E-BDB18B8B148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56D844F-F844-7AD9-F9DA-AE6FE0164239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10A401-C667-CAD8-62F0-5D6B70110D9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B9E3A85-5432-F826-D9EC-E789E3248FFE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CDCD9D-89A3-77D5-50AA-B62708D35B8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7D0659-BD50-8B16-3315-DDA153F86ADF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6BDAF5E-0F41-66AA-0FCC-0646F8031363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F8FBBBB-68AB-FB99-A8D4-1483EB15592B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6D604B2-852B-70C0-5851-090C733B53A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E8E6AAA-1E8D-3801-9723-204AE2980D7B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98280CF-0673-669E-D643-A0EBE63420F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B9A12FF-2A22-04A2-D2F8-109B4494702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D01DD2E-FF2F-0773-23E5-3645ACF2FA5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DA8EC42-58DF-4384-5543-A6558ABF370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A806FD5-3277-FBAF-0113-0955B90CFEE3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0DA204D-394A-25B5-8BA4-7E03ED42FBC3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760893C-C447-AE0A-658C-3AA4C089E01D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9C31E4D-1013-4739-5EFF-E9A6C2D6EBB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19B2C87-1C69-270D-3939-6F8AE77912B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9E76C83-6E43-1318-EE27-98A4FA46E10A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5C0F335-8BE8-ED12-5323-ED8A1537EE39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9FAC5DD-93CD-E797-EFE3-1089EEE687A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5D122F9-76DC-1346-4EAF-EA2DC30B5F0B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2D3F885-ABC4-6D8C-B705-2E41EA994540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392E9EE-F90F-8BF1-462B-626D46324CE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A798418-69C9-4AE7-08B7-0F3943649E2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A669A4B-264C-ED66-2630-E911EAA3301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0EF2FCE-132B-5E43-4763-2D794CEC3E00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538A3C2-76E2-773F-0DE8-5F6F458A46F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16BB240-1504-1DE1-79B6-1A282B23D241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7DD98E8-9F6D-873D-D3D0-3EFC8AF9F9A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5396F82-54CD-BDDF-2C04-B3F285BB103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8C1A1BB-FD0B-F5A9-C1A6-EA472D42DB9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2377ACC-913F-CD63-F0FD-E7D4EBACC34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FB704DA-B8E3-9B73-F3F7-CA78BD98FB7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7AA9B06-A4DC-607E-6890-C9A955BCE9C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35F9D5E-9CAE-1FE4-F2CA-1667BEED3AAC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245BA74-6BC5-AFCF-2B10-A762119A2DB9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037A6D4-8DFF-03BD-F5B3-E7D5E416D83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C639385-E047-D5C4-AB6B-FDFDED30D03B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4158C81-866C-9834-ED83-62D1BFA20E24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399BA8AF-578B-B775-1F2C-A43A9FDE47E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250A46-C306-4BB3-3DA4-34A7536E66C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D5D94FB7-DB2F-233E-5A9C-123E2AA6C23B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AA3B20F-9401-C5D4-9838-7BEA77B32DF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4D90D03D-E72C-6D64-5539-90DE91361FE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0EB84-B8DC-BE28-6409-CB5A71F50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-22225"/>
            <a:ext cx="20104100" cy="113085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0A435C-5190-88B0-8F8D-858D2AB04BE1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C71628-C6EB-1E3B-964B-46FF1502ABFC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22249B2-CD15-0681-701B-3469AAB35D7B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63DBDEC-2F00-0882-0F4A-0D053F20E6E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15F612-7A37-5C9D-1C18-1F1519633D7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6D32E3D-C021-D13A-D3B5-903D5937445C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CE781B0-B9E3-871C-948F-54E551C2761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5FA331E-2CBA-7F80-A17F-AE3BEE67BE4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F8EC567-43A7-3AD0-BA6E-5B2C551EA43B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CC16539-FB74-48E6-A0DA-1363F3092AAA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BEC4EBE-4272-96D3-87A7-37C2C2F2F6CB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A30C9DE-B8AB-89B0-AC6D-EAF2D039986E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1ABF69E-264E-1A32-6B90-98C4937E7FA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621E8A-55B8-D6E6-5508-0F8FFE1FB45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860828-A6D1-0222-BBA1-02985F07C4D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DC0EC32-6F7F-BF5E-CBBF-E1D2E791FD8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A1D9D4-614C-5386-E105-F68259224BE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C94EEE5-3EA5-6036-3ED4-A6D482D0D55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7182835-8CCA-9286-76DD-4D5A38FFE6C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65793C2-FCB2-BFBA-3396-AE433A8D4B2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798DF1F-A8A9-4E03-F802-8F003113122A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468DA94-C487-7C91-42C8-3D5944220F7D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BD94315-1C3D-B0F8-12F4-BCE0AA32505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6F1D4C3-10A4-D1AF-4420-87EF32E235A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7FFFBA4-01A3-0016-0236-E7E034345DE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F58EC6D-1496-1E80-012A-5EA7E2A56F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CB649E8-0681-9ABB-8621-15014219889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773B895-748C-3C6B-D72F-165FA23FB995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0E77475-847A-A0C0-F606-4FD00464270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C57D843-1665-A7F2-3A7D-6B47E53D805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BD38541-C9F1-37F8-8714-70CCD4DF395D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EC24F9D-1378-1A9B-AD34-37B5F83E42C7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EB6194A-59F4-52F5-257F-1F313A27714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A4392C5-F0AB-69EE-9D9D-1DD50163A0DE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7D4951C-E4CF-18F4-0DB7-FD980E9745A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39D4D6F-3BEB-2328-ECE6-124A158ACB0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F092AB0-7A0F-4FDB-921C-D5DC7B83275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48A53DB-0AB8-2587-294D-1ADCD1494B1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5D23DF3-992D-01FF-E17F-9D28C6AB16F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072A93A-9EE0-6680-5193-A3A4A9DED882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147DB50-E9FD-2B58-4F56-D1BD3BCC6F7B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2319D9E-BFE9-0F00-B7AC-125B7B39737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4ECC1CE-7407-AAE1-5244-CFABE97E87FC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F539312-0527-7ABE-230E-63AD4FCADB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BCFEF9C-9471-3FB7-3170-828E20C5409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298C2CF-4463-E112-5DD1-BAA270880D8F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EFC53A5-EA79-B432-179F-11105038ADF9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B30252C-9CCA-0B6E-B769-2C47D311EC6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676F67E-724B-8CCD-B33E-3F502AB4004E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CBA4565-0A20-077F-05B9-E487256C9B1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F78BAAE-B066-1611-7E47-C1DEE6FCB74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588B30-8B2A-959A-042F-F897F154C3F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AB284C9-DF8B-6B09-7292-A5392B3DCD9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37CE872-4AD2-74D0-4835-61B3045C74D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40CA298-1C59-09AF-2FC5-4E256AFC95A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37B116E-A6E9-0DB9-B0B4-1E51E945F8D6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B20E225-989D-D1BE-7430-8B3ADB5B8EE7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0875E4B-DF83-1DBE-BE6A-C22CC1DCDB86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F86EC9E-F899-6F82-F2D2-4C6A8CCF7C7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491E468-2025-ED3E-B20E-A5185FD5724E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7531F79-E219-09D0-31C1-D6C32B5B2167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913162F-42B6-D94E-45BB-89F77A0D2FD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B9BDC465-2FBD-EC27-F4AB-33F16636E695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0A6F349-5707-D326-2183-83A7D88A3C1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B37B0DC-154D-D4C7-94F7-19AC28191DA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28D3B9C-4998-28B0-A5A7-929E29DBD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651B41C-840A-9A9C-6B5E-EA0B94CC9243}"/>
              </a:ext>
            </a:extLst>
          </p:cNvPr>
          <p:cNvSpPr txBox="1"/>
          <p:nvPr userDrawn="1"/>
        </p:nvSpPr>
        <p:spPr>
          <a:xfrm>
            <a:off x="17639270" y="99234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A55BAE1-55DB-D103-8E07-708B0F0C93FB}"/>
              </a:ext>
            </a:extLst>
          </p:cNvPr>
          <p:cNvSpPr/>
          <p:nvPr userDrawn="1"/>
        </p:nvSpPr>
        <p:spPr>
          <a:xfrm>
            <a:off x="16284981" y="0"/>
            <a:ext cx="3819525" cy="11308715"/>
          </a:xfrm>
          <a:custGeom>
            <a:avLst/>
            <a:gdLst/>
            <a:ahLst/>
            <a:cxnLst/>
            <a:rect l="l" t="t" r="r" b="b"/>
            <a:pathLst>
              <a:path w="3819525" h="11308715">
                <a:moveTo>
                  <a:pt x="3819119" y="0"/>
                </a:moveTo>
                <a:lnTo>
                  <a:pt x="0" y="0"/>
                </a:lnTo>
                <a:lnTo>
                  <a:pt x="0" y="11308556"/>
                </a:lnTo>
                <a:lnTo>
                  <a:pt x="3819119" y="11308556"/>
                </a:lnTo>
                <a:lnTo>
                  <a:pt x="381911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C8A5424-42A2-96B6-7B48-3C665B8F5E87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DDDCCD7-851F-1AB6-AD23-EE2A7DDF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80177-32BB-D5B9-25C1-39361674EDF9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1DFC7A1-BD88-721E-945F-AAA6A20F6CC3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D08BE4F-8C4B-C537-D332-594867EBAA0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2C1F1D-427F-7890-6BF7-96D357DB200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7BCDFE7-FFE5-4D81-64D8-B36471AB8BBB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DA34987-FE22-8514-0463-C53A7BA93F88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5E8F989-E2FF-CF39-7D28-99BFE19851D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078FB50-0A5D-F97F-B0EE-E0ED2A783FC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F14E23B-ED72-90A3-7785-A6AD483BBCB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1E1AEBA-49BB-AEC7-A894-692C4B9695A4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80F2DFF-8183-0E58-6E61-301E53F783C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5355BE9-5479-7C5C-3758-05750A6289B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EF3409B-B795-37D7-1C97-AFE42D5B2B18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CA3E3C61-8483-DEF7-D7F6-BA1C5C90B161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ACBDC99-7854-5AEC-D536-1569B3497FF0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A415298-264C-A25E-C9E6-15ED353012A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423CACA-3CDE-A9AD-4DF8-8CE0442AE1E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2584DD7-2BBD-ADCE-163E-7ED73B4BE2B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05D300D-07DE-8487-CFAA-AA9B8CBAF028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34BCA85A-E094-0E21-EB58-B38A390A2681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6400FCB3-9B7F-D03C-4A0C-5951FA1CA58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D5A602A-A697-0A32-7B60-B122A5F3EB6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9648C557-66BD-1B21-500E-37E7ADFA9FD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131DF75-DA3B-1AF1-1ED9-DE48417183A3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0CD47B9-926F-E8D8-0FCA-A7A05960BB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3C07603-B20A-069C-6291-6C63C6F6D4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596DF9A-036B-2478-E4D7-BB7C2E2C0C7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9FB0B0A-E44B-2C4D-A058-B16B667433F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F75605E-A355-0BA3-599C-977068E6972E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88B176E9-5B54-EB34-D969-A77E13C6418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7394A1B6-ECB8-E507-384E-CE745602BC8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A252F28-1DA4-2197-B4F2-62091CD86DB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D3070318-E9E4-CB79-859C-D6B615326C7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9261C21-66D8-DE97-A742-95E425C5549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A63906E-156B-447F-0420-B67501C9B64D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63AA374-2257-6248-98B4-75CF68EDF7F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1D8EC1F7-643B-6C50-A4A9-11DBEAD702F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6BBBD0D-1F57-52A8-123B-7FC6DC3ADF4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F7816C3-1F63-955C-86D2-6C5A016E8DDD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22797698-6EDD-D4DF-0F15-F765BE17AFC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6FBBE7D-C7FC-CA8D-1A2F-0ACC5764AD15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D0A71EC-D067-7824-A779-C6AF9719F045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2E0D322-E24A-C9A9-FB17-B1922CB07A94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45F08A1-4FE4-2C13-0FEB-A89E37D98F94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F5F334D-42B1-BA39-FACA-6FBAEE31832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8337373-B734-1792-DE08-893784AA6B3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1FEDF2E-2BA9-4BF7-2BDB-3D4DBAA5C9B5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291C9A9-EB9D-0A39-971E-112D55318F4A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5E117B4-122C-C883-C8C1-E99661A9ABF8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E6CBFB3E-8644-27FE-741D-ACD3C8D15742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10C99BC-7555-4622-0E42-94E9CC4C763A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C58F2FA-8D49-D704-7F61-F0EB998D3071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BA69412-8D00-CD8A-9134-D0A0EF55C22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504703B-F287-39B6-C96A-DC2A9FCFA6A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48FB42-9D0C-EB89-C1EF-DFC3BFC75C09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80E54121-0771-4E40-DBFC-8177E9BE569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DC6C89AB-A03E-9489-352D-3E0415ED953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178479C-D25F-6469-10BD-F4935EC2C37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262E5AC-6FB7-B418-127E-1B0F333EBA5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49B9631F-D4D6-FD21-B262-7B301C963104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13F6004B-2C15-6556-65D2-0C4075F919D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770021B-5F95-018B-1A86-529D84ACB06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BF67666-2260-76CF-9640-8B0D0BC0383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D4C6C7C9-059E-F94D-7A94-999EB0C3459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6C72593F-C083-CD56-A941-9E5EF931B85B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075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401F4381-5A1D-BC9E-B501-26A99CC53BF3}"/>
              </a:ext>
            </a:extLst>
          </p:cNvPr>
          <p:cNvGrpSpPr/>
          <p:nvPr userDrawn="1"/>
        </p:nvGrpSpPr>
        <p:grpSpPr>
          <a:xfrm>
            <a:off x="0" y="0"/>
            <a:ext cx="20104271" cy="11309072"/>
            <a:chOff x="0" y="0"/>
            <a:chExt cx="20104271" cy="11309072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80A7206F-41CF-9884-377A-C8C98208EAC5}"/>
                </a:ext>
              </a:extLst>
            </p:cNvPr>
            <p:cNvSpPr/>
            <p:nvPr/>
          </p:nvSpPr>
          <p:spPr>
            <a:xfrm>
              <a:off x="0" y="8481417"/>
              <a:ext cx="19832320" cy="2827655"/>
            </a:xfrm>
            <a:custGeom>
              <a:avLst/>
              <a:gdLst/>
              <a:ahLst/>
              <a:cxnLst/>
              <a:rect l="l" t="t" r="r" b="b"/>
              <a:pathLst>
                <a:path w="19832320" h="2827654">
                  <a:moveTo>
                    <a:pt x="0" y="2827139"/>
                  </a:moveTo>
                  <a:lnTo>
                    <a:pt x="19831856" y="2827139"/>
                  </a:lnTo>
                  <a:lnTo>
                    <a:pt x="19831856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EE9BF5A-294F-4D33-12F4-8473590844A5}"/>
                </a:ext>
              </a:extLst>
            </p:cNvPr>
            <p:cNvSpPr/>
            <p:nvPr/>
          </p:nvSpPr>
          <p:spPr>
            <a:xfrm>
              <a:off x="19831856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77281F7B-E0D1-198C-C339-B9A76ED02259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25B50-1BF0-7CEC-CC25-2370B9A63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018110-6BA2-E137-FCF9-00F7A376F266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A8E9BE-7B96-3099-B0CE-8BFD753CD316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1A62015-608E-BA9A-06FA-CA4DAD2D852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068E5A5-4C5D-8231-FDF0-B0F1B1273D9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9C13C7F-BA64-8B43-A1E3-5C210510A0A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33D3079-9990-8C1B-10DF-88BB0AA72830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CB57045-69A3-8662-75CF-FA5D7A5C8F8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CC41965-33F5-D88B-3849-EF9ED3424FE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EC57C93-73FD-AC06-CC25-1F60F3145EF2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5752056-222B-D0C6-6F21-4F6357CA7C3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F8E8DBE-1440-3673-6A0B-8C0F9B38D263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7D3D0EC-E9BF-7EA2-151E-09F33D715CC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00C1D95-123C-51A6-E5F4-E379A75E8C39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E51DEE1-DCF3-FD5D-0148-FB046136BF9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818BEDD-3201-498F-0E51-9230ED4ABD5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014812E-ACAC-5063-9B3A-99E8C96AD78B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0BCDF54-1319-4435-F6A9-DDB855FF8D9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ECDCAAF-44AB-8558-E56E-F282706FF595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D4FDCDEA-DD25-C4FA-4008-9126A4ACE7E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E35471E2-7548-6AE2-9F5A-3459E5EC8F24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9646D83-52BC-62B4-290F-3383D9F8EF0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E4B1D95-0D67-EDDD-F0C1-8EC0A38605EF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F968AF4-F4FA-1380-C0B8-863587B4494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9F0B3A5-A44B-7EC7-AD73-48ADB3C8657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C69ED0A-1378-E2A0-0978-960E60E9B73F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8C4B533-7290-440D-1E75-65B4F63FFF1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7F5D6DA-B779-A474-CE96-E24BEAF213F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ED43043-1592-6DDB-5067-E1D564B6BBB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92886235-AA05-E604-658B-DC4AB28C9DB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BE13E09-96BF-A557-E014-18067348AC56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45E47E4-B904-BFAD-606B-414CB00653BB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7234E8E-893C-26EA-CFF9-73DE56BC7D6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3150793-8E62-4B4D-99F2-EC7C068618A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7E0AC058-A2B4-E6CF-0A88-72D11C01E31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8C12E702-FD07-ABEB-2931-58DD8729044A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9631DABE-7726-260D-60E2-781791C3DD9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834816-F41C-6683-BF99-5837EB89AA2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EFAA319-F86C-F57A-85A6-057C325AB2B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ED579C-2197-D4FA-777D-9728C0F6165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B9FCCA6-C652-2E83-A565-16F510349163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6D6C981-63CB-1766-165B-B6BCEE20EF35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34609BC-D18F-C5CB-5004-43285589F06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3D01B31-CBC2-DEF6-2D0F-D5201519B452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EE8ED61-33F9-957E-702A-A3650B3D37D2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36B42585-4785-BA91-4A62-95715272756A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F2DBB9C-392C-8766-580B-6E88E258FCC3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50E37C66-1354-206C-F4C8-1B759B5E2FA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362918B-BF63-991C-466D-C56E190BE752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50533F0-D977-A0FF-73EE-5892C525E05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97E19EBE-6E12-B9C0-EC96-1A55A18FC84C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9E9062D7-86E5-D3F5-CFC6-F94FD0D7CA1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02E66D1-DD5E-1486-7955-CCD1945E15D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F406829-F879-CB0A-D80E-65E196DAF99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9902E6F-4B2A-C798-BDDD-A6A0A57F858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A3A24B0-4E64-7AD2-FA9D-E297ACC5B2C1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E9ED13C-D3C8-F322-FEE3-6221F739982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45C470B-906B-0A4C-7313-7F2DE3439BC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798EF62D-71CF-1092-7A5B-C59FF1341B1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22A4AFD2-AF97-D63E-4FBA-5B1175145F5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50503671-6DCF-AD89-FCF1-58A5133589C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4F41A329-ED91-3D46-4693-7C03FCE9D55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F9CD79DE-47F9-0A69-1183-117AA63F6C6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6FF4657-7530-6782-23B5-B3110255F92C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B71CDE2-8D36-1FFA-E434-453C4F0A215D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99952EA2-3263-BA77-DD4F-1BBCB42AAD2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187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765C0DE-BB1C-5DA2-F9DE-2D99960E1EEE}"/>
              </a:ext>
            </a:extLst>
          </p:cNvPr>
          <p:cNvGrpSpPr/>
          <p:nvPr userDrawn="1"/>
        </p:nvGrpSpPr>
        <p:grpSpPr>
          <a:xfrm>
            <a:off x="9572587" y="0"/>
            <a:ext cx="10532110" cy="11308715"/>
            <a:chOff x="9572587" y="0"/>
            <a:chExt cx="10532110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4CCBA11-A33C-9D36-FA5D-E7B56DD3C695}"/>
                </a:ext>
              </a:extLst>
            </p:cNvPr>
            <p:cNvSpPr/>
            <p:nvPr/>
          </p:nvSpPr>
          <p:spPr>
            <a:xfrm>
              <a:off x="9572587" y="0"/>
              <a:ext cx="7671434" cy="11308715"/>
            </a:xfrm>
            <a:custGeom>
              <a:avLst/>
              <a:gdLst/>
              <a:ahLst/>
              <a:cxnLst/>
              <a:rect l="l" t="t" r="r" b="b"/>
              <a:pathLst>
                <a:path w="7671434" h="11308715">
                  <a:moveTo>
                    <a:pt x="0" y="11308556"/>
                  </a:moveTo>
                  <a:lnTo>
                    <a:pt x="7671305" y="11308556"/>
                  </a:lnTo>
                  <a:lnTo>
                    <a:pt x="7671305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DFA4260-AFA4-A605-BB25-E849EACEF78F}"/>
                </a:ext>
              </a:extLst>
            </p:cNvPr>
            <p:cNvSpPr/>
            <p:nvPr/>
          </p:nvSpPr>
          <p:spPr>
            <a:xfrm>
              <a:off x="17243893" y="0"/>
              <a:ext cx="2860675" cy="11308715"/>
            </a:xfrm>
            <a:custGeom>
              <a:avLst/>
              <a:gdLst/>
              <a:ahLst/>
              <a:cxnLst/>
              <a:rect l="l" t="t" r="r" b="b"/>
              <a:pathLst>
                <a:path w="2860675" h="11308715">
                  <a:moveTo>
                    <a:pt x="2860206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860206" y="11308556"/>
                  </a:lnTo>
                  <a:lnTo>
                    <a:pt x="2860206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37C846-E45E-BE1C-46D3-7ED98E19B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2AD7F-601D-2785-C1B1-63D67E6FA93B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D714A26-C92A-2B3C-AF8E-496FB1420F5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840B2C-FE75-194D-412A-B8D0580110A6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A8584D-8D50-881D-3864-0F8FC122715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41C506-9A14-B0DC-5CC3-8997BCA8DD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34FB07-9D35-77CC-490C-9B88FCB643A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D279F0-EA59-7B33-EA2B-232185EE1285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BD6121-3AFD-50B0-BFF7-0C0E333B8C1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8DDE6E-1898-876D-009A-2E613F530B9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FB7DA6-E6E4-CD2B-1C26-B3974F7898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A2EA2D-DB22-212E-2720-8D563019ADA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226EDF-1B61-6F98-577A-D71EF0F56DE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12517D2-DE9E-E333-634C-B9DAEC67F45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71CEA9-8569-7DCC-4222-FC1A16385F9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85390F-0A0A-E663-0B31-F8E85CC1126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C27E42-D35F-0653-8D08-D4DB15A8F443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CCABF6-357E-6874-ED74-C978D74D565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29C674F-F4F3-CA1B-3B88-E1F3E2B104C7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E738BFD-E3E2-809E-27CC-669E88000C2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1FE04EC-0F7E-B035-5B49-6A2E241CB3C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24110F-9DEA-500C-22D6-8D097F1FD1A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E27C11-C052-1321-D929-AEAD9F3E26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2B99EAC-5FF5-0BF9-8830-FBB1D9B92CF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D68035E-7E5A-8BB3-947D-341816DAA84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B4740E-6B14-F265-9400-070DCF0F2EFB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E3B7B4F-0B63-3AA4-F032-BA5B461BFA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48CD8E0-593D-59B4-1931-F5EB6B600AD4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DF7FEA6-B477-8F15-76E9-BDD037AD4B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A21A137-69FC-6275-ED19-084F975B202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0F53DC4-6E64-5511-3057-5AE05F09F0C3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8498F0-5706-B86C-9336-E22258D3C4C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0919ED7-54B9-FB61-B69D-A6D9FD8C59AB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854E27-D78B-F153-D496-AFD0985A79E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6C04208-1DBB-1140-B559-6001F47F521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489366-5707-2E98-498D-F456FF796A2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F80F09C-895C-9533-E4D6-49ED11B0E4C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4187A92-1A88-D9A1-27DD-65C14C22A794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BAB316D-C97A-6519-39C3-7356ACB9FD6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1BA6E0-8740-50DF-8658-FB07D3C5E22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F1713AB-A3FC-710A-58E0-6285399E6DE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7DC3767-24E5-D855-C039-668F285AAC7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7714148-697E-933B-034E-29CCF3BF7BE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C9767A-1DF3-208B-F463-27CFC6F28DA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160B34-6549-BBF9-F123-97AC590C08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5995B62-92AB-F15E-8E04-E64276AF492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105A730-1C84-7D9A-AE8A-FBE8B9ECEBA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D318E6B-EB1C-CCDC-E7D2-BCE5014E58E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48BBAD0-723D-BE54-3C66-F4A3F460E03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0689F8-E4A6-9111-1163-FEC47A43791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B120A61-AE7A-AB7C-0FBE-14AAF60BFC6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F4C45FF-F951-468F-FCD1-FC5E1A58EDC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90AB11D-4563-9AA7-D64B-4D3EFFB33B6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853E3CE-2EAE-A627-8160-93E197A2B35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2AD3F53-447E-CD7B-B6D2-C0C9890C0EF7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483F105-7FF8-6C48-53E0-3FAF1C2CBA6E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24512B4-A1CF-9ADE-0965-665F3238F20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411FA5-966A-3ED6-57F1-260C78639C9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3A7C9B-6279-BAB2-6E49-D3874A1A3CE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7CDF91B-A536-8418-8B89-59EB3A8A1BA3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9AEFD3-887A-5101-07F7-5E39B4D1FAB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8CE9188-B787-0121-4147-8B48890B9A5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5DD5CF-2B99-2E21-5B81-86D17AD402C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5262F47-EF9E-B52F-B434-E05980F207A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839923B-773E-9566-E7E6-C9FF58654C4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6BC6FC1-6DBC-0D10-DFFB-FC1D14DA89B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1185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5B3056-791E-5C71-69DB-EDB4B5168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216" y="942937"/>
            <a:ext cx="3785434" cy="936855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3690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D5F4-1179-B337-5498-DDCCC038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22" y="2802659"/>
            <a:ext cx="18185928" cy="747223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9831856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453DB7-C68D-E5DA-9ADE-3C727E580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4" y="2802659"/>
            <a:ext cx="18105995" cy="5900016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33BFA81-BBF6-D360-CA26-023D5E01D5AE}"/>
              </a:ext>
            </a:extLst>
          </p:cNvPr>
          <p:cNvGrpSpPr/>
          <p:nvPr userDrawn="1"/>
        </p:nvGrpSpPr>
        <p:grpSpPr>
          <a:xfrm>
            <a:off x="942530" y="9445907"/>
            <a:ext cx="3788430" cy="932658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115BBFB-485E-9749-7BAC-5FA2135EA710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92D61A7-1DFF-76D9-CD2F-7853FE1ACEA1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64E16C9F-13DF-47E4-4556-46603B104B7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6FBBD0D2-B8DE-CC2B-94E7-CC5BCC72804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2887422-868B-60D1-6B64-C777CC081F33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803B480-21C2-6EEF-24B6-C5E22B9BD0D3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4347876-C04B-9254-3AD3-56C83C379BF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9379B7B-8B4C-B209-1263-EE2AD411542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0004B3C-B94D-3086-49A9-B0BD46B980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EF4CCC9-351A-F161-CF14-29158E4C9EC9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E2F007E-84C2-2515-9E60-920F208BE98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1077713F-DD63-E1F8-EBD1-389328D65AA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ED55A24-6FCA-1EE2-4919-611E0166421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BD3CD60-D9F3-6AE7-419B-D4391A51E2BB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F10A2D71-27C9-2406-3119-E26CD3E3A0E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6850718-2766-DF34-49B2-EA45C3D502B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FD3000D-36CD-D186-FE57-D703971AC01C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26512E8-7AB9-D442-C062-22752D40EC5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AC2C8AE7-5989-D400-B87B-D7A5A8D6F5D7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2CC2B65-5097-2AF5-CEB6-F2C665E3C84B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11D9292-83FB-EC5B-D893-EF80D7904DD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0ACFAC-452B-94AC-1118-8AED58FC08CC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A020334-06A1-E3C1-12B7-80CCEB7A967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8A7F428-FD28-B305-52A6-753636B9CAA1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A764323-ECAC-65D4-03BD-A3EEC902CEBF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11D2FC7-D851-B808-C29D-DCD254BF1E58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7461253-6A21-378F-21AF-B978F6D1C216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EF792D5-281D-6A36-B8C4-38861913B16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69F634E-B30E-4D1F-C233-FD9AE82DADC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5F49053-80A4-6D6B-3FBC-E814A065EEF6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1B3B99A-C40C-5B9A-F647-94E38C8E667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6B04E17-EA1C-1044-470D-E6E177EB4B2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02B8CAA-B3CE-1DBA-5CA3-5215D56E7C6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2456D19-445C-7C65-E000-C76B755C0BE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837ABA8-BE7E-3B65-1D16-8CAD29E3241D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45B2AD31-1192-E290-10EA-B8049D075A6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CBA9DB7-2EAA-5AAE-8FC1-42BB0BC3657D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BD0F2B4-2077-FA50-71A0-B45BA276B271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2643D3F-D09A-9782-9B4A-C469CC36271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78CD081-DB4E-D8CB-DC8A-7F6FB71329DB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1E71D4DA-BD6E-1FCA-98DA-98AFF7B5E80A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04896BB-926C-47E9-ACCF-3285D8DE585F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B811CDD-68C2-21D1-5C23-81BED810887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A19C71E-C4AC-E023-95EB-220CC61B7BBE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0468244-FF53-EEBA-0BAB-E4EACDCB8BE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97A9FBF9-1CD2-4151-2892-2514FCF8638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AA47EBBD-F550-1BCE-3611-385F9935088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9EE05350-EB13-63D6-84C6-80C1447954B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BE461DD-E24A-2764-13DF-DD6090820B11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7125CA58-0B48-5DF6-A92B-3D1A1DB4EFB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2F5FF8E-B849-1AD3-6A2F-808B655F95B2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2573B30-A87B-58D0-5491-FDA29578769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56F407E-ECE9-9E37-9884-7AFE7FBDF5C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DC49118-7D35-F68C-2500-E589FCE06E81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F6CDBC58-4FE1-B3B8-2042-F7CA45FE1BFE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3093E7B9-856E-3E0D-668B-F29DE32A263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F0AE8A82-10FB-7D35-123C-23F6CCBEC887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33A4D5C9-1861-94C1-7038-F76BF6757E6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C2DA0C24-3958-978F-0A31-B1ABDF69BDC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ABECD81-7F77-05FC-BF2A-834E2DEFA4D0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62707513-F436-32C0-FEA0-0B6AC946FB8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E0DF1A6-D72C-A823-FD3A-10A2DD689F2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D250DF2A-5818-BBFE-D889-B76213B90E8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47A0503-5A80-9883-AED8-D15177799EE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9831856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4708585"/>
            <a:ext cx="18105995" cy="5598159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56619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DBA8A6-4BC9-AAE6-D20E-F031EC3A7BAE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00C01EA-5EF5-94EA-F7EA-D8A0E5E1EC8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1EBB106-BF41-6050-919D-57FACD53BB3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91E4005-514D-1495-720B-7F467E67A4F9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0D6AEDD-2385-B81C-057B-E9C5BB97D0A6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683869E-2A78-4CBC-1507-151F10581804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D9B988-06D6-0421-5246-C468F1F654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5EDFBF9-C50D-6842-A7C1-E10C0422BA3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EC3D0-94B2-B345-9E4C-1E746A36FE2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297D6C-108A-3BF8-29D3-B6B8D0CE268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8D85A-722C-34E0-5161-C19B53C752A5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4BA739C-0BED-5EDD-3735-03D5DDEA2B8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B89F3B6-7825-06BF-B9D7-B8E9D1CEBC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D6F54D-FE3D-D497-3533-6E957A20842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EC01B1A-CE42-2F89-33B3-5F6BBD55328E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CF93901-050A-9B01-3AAA-D74BCDE3A01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84C4D51-2ADC-D3D5-9847-1201B4F8E78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779180D-A1FB-0946-79AF-FCA23CB2B36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A36DDE-6B89-29A7-1A2F-0021BFFCE4E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1099936-A84A-B49F-B5D8-DC6A1C55181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0732062-3210-AEC7-F54E-93A8FF838ACC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2964A7F-ADC8-05C4-23A6-AE8D46D6F210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7590828-7277-C560-D158-DB98D34B2492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A808CD5-2800-9D32-EB31-8CA77B7F4ABE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40940BD-D908-4EE7-9AD1-6046681D5D68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368959F-F172-9BDD-FBE9-28BE4C3E14F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80A2526-754E-BC51-270F-1CEFFC456A2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AC0AA92-ECD5-C207-7DF6-D9D486B3EF0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339910D-8533-EE00-B3AF-DF6EDEC5C97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B16B19F-A7E6-C430-C43E-E8F5A1A16F2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26066C0-A9F6-9DB5-A3A6-5AD96E0DBBF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4153A18-B143-5FD4-786C-8FE27265DB7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1D0D121-2760-C33A-9CC8-67158A03010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910231-C8AD-B565-2284-BDEA24C7C86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F88CB0A-C418-2346-9753-7DC4A164CF6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25191FE-F8AD-BD11-12B0-DE1847419D9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1B62D42-BC4B-84AD-D4FD-432C3B13499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6CBD282-C7BE-C2D7-43D8-6E01611CCC7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426D441-6C46-C342-9325-214FE13BECC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506D11D-CF1D-FEA4-7742-F073C865436E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1A17D7E-4FB3-B031-9224-87F55DEF8BCF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D6EE2B9-E4F2-C0CE-D807-015DE6095722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FFDA11B-5E83-B163-31F5-5F3C691C63D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38AC09A-D88F-F720-2148-DD011A57C77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9FB46C3-7926-EEF5-4212-23510244604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5E0CD61-BCD2-E19D-3421-4E01DE6C7E0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790501C-80D1-1F62-005F-CF206EA6A1E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E9F1BE8-A5CA-6B0A-9E6B-5BA56D214FC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DE80EFE-15E4-6A99-E80A-45E65B7D0B9A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F2C5D22-2515-4901-F22F-6EFB78265330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CFE834C-6256-F2C9-4AC3-E93294A1BD90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9C0BA23-3F0C-E7F7-2901-0B245399A92F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AAC0729-ADE2-6226-A161-525B261F914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A338BFB-15D2-72A8-F7F0-29A4EBD1A7A6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B9E8351-AC29-F802-DDFA-29AF05AD28E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E94C6F4-5FBF-1E5D-8284-71C77EDD1A18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72596D2-2D46-C570-5782-88572676719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B587FFC-48C0-4C98-3578-9679793FA5F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C7AB055-5CB6-D805-417C-FA31CBE0E7C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1E5D2AC-F841-DCFE-3293-DA3A7C3A550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3388066-B0C9-DA5D-3896-3479E80389D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3636206-2ACD-3DC5-2960-69BCECE548E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BEADD0-4DC3-DA9B-7F0A-CD066CC1ABF9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FAD8A91-F969-B407-EC4C-665F0863DF9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D9C96F3-5893-97ED-6654-8AD8A380A80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4" y="2802659"/>
            <a:ext cx="18105995" cy="5900016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4268A9-84A4-A222-81F4-94BAB600872A}"/>
              </a:ext>
            </a:extLst>
          </p:cNvPr>
          <p:cNvGrpSpPr/>
          <p:nvPr userDrawn="1"/>
        </p:nvGrpSpPr>
        <p:grpSpPr>
          <a:xfrm>
            <a:off x="942530" y="9445907"/>
            <a:ext cx="3788430" cy="932658"/>
            <a:chOff x="942530" y="948344"/>
            <a:chExt cx="3788430" cy="93265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2ACC6ED-9428-89B5-FA9C-1BB2156CA4A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88B76D6-2E14-33C7-B78F-1EC37F60811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DB099E-E20B-BA7A-6CED-B3DF1266967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34C6F86-0328-8F1F-6AE7-F496C581AB8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8B1D4B1-6A29-A6B3-1BC1-912171AF13C8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124F3F-1EA8-AE00-E2C6-034E62316BF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03CCB9E-427E-C996-1860-FEB013F5CC05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CC173BE-0C13-1B65-D711-E295695B11F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BF88002-07FB-DA3A-749F-C57CC3C46B8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EAA800-95B5-A2B5-E5BB-40CE3D24607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6D24A3-17B7-F498-F86B-394D25753AB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74BDC86-9FAC-BA0B-D8B4-D0E094DAE8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4D0E99C-B859-509B-80AB-0F51003C1A6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D4EDF19-89AD-1D88-E8B9-8080A2DD800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F9D4EE8-6E57-1E3B-DD79-F843F49D5A9C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17EAF60-928A-26D2-FEBB-B96A7E42C45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E7308DF-0960-E689-F971-9448EF09682A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E7C50C-BDDF-88E5-83AA-C9A79A30E2F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65AD6E-3489-A7BE-016B-60DBFB6C397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241B43F-E51F-A017-C32D-84008675EC0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E1ED5E-CB36-92B4-731B-0DE6908E368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F6023E3-17C3-DC17-EBEB-376C467DEB44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FF0AACC-DB6D-C4A6-C9A4-63A30CB89732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D3D6FFF-419C-6118-E395-1078BF9FD2EE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2F6797-1153-C752-616C-EF75C72E352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8663FA1-D652-DF18-4CB2-1E24AE42047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87425A2-9105-6A3D-E86D-3DE3B00F0BB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B949CBD-43B9-278B-4A48-6235BAFB7D42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FC2C0D-204B-E51E-972C-3281740EBB1C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B3B94A7-997D-BB4D-537F-082C5DFAF37C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B73882-7F3F-CBBB-ED10-2CB922398925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4794813-0C94-4E4C-6223-E09379D55DA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CC63EDA-AFF6-E5D9-F08B-5CF820ACA37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9F918C3-7165-D7A1-387B-CE4EB5FE8DA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C1B7CA-303B-F742-E0C1-9B2E61B737C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F080484-3987-A267-5B83-249BA30BD3E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2019AC4-3E4A-45F0-80FA-56249BCE715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BD02E4C-E8D1-0BD9-B7A5-5B45FFE9259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A2F065C-BA93-E77B-F277-B77BE63A6F8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ED11587-54D7-A044-1537-FFD1F4A7727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DE390C3-CDE3-94BB-F51B-7A31CB212460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187B068-971C-DA80-2DCD-C012DF07CC8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CA35C47-9EAF-997E-B1A1-AB2B2AD1C5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13A72AC-C6D4-F083-C684-48A4D203AC4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71649EB-B408-14DA-71CE-1B86AD2F388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B55F4A9-2568-DCE5-7A1A-003645FE276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5FB62B2-462A-1AE4-7994-2FC51F843000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0C1C9DA-D78A-AE43-979D-7E34797AE7BB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18232A0-B7A9-BD8F-3125-1DF7F54AD8E0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335FE49-52ED-2963-2877-4A67B40E9D7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5A76C4E-D80C-49B1-AFD1-6E6F9C26D53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47DECF6-88CD-DF95-CEA5-3729769E9D7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01207A2-A985-420B-7F40-F432294A89E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C156192-18CA-754C-7187-41BD57E57B0A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88AFE46-7D0D-6F51-BA2D-427D6635B2DE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AFE4763-5556-4155-765C-48D8F9CDA91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ACF5EFD-97EC-9CA8-2130-778B369DF2E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E3034-5AE9-B046-160B-9459BBB7791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ABFA98C-67C1-C42C-A0FD-A69C90B4C5F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1682B3B-607A-93AD-6FD9-8D31BC7993D0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03D115F-EA5F-7ABC-8D5D-E0A2C8140116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74CFFDC-71B7-61CC-4316-80AB99ADEF71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E793E4C-6BF9-E4C7-E26E-838650FC55DF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D27AF5A-1D48-36F7-3605-0A78BBB943BB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9BC899-BC8A-C9F0-AA45-2200DDE8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4708585"/>
            <a:ext cx="18105995" cy="5598159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B4104CF-F2F2-8540-DBF1-5F3F08BFD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56619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AB300CB-4C11-09E2-E2F2-40FE22785FC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4C747ED-5CB4-CC38-3CD6-8687F97DD31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805FE37-A672-98D0-A141-90CDE9DAF55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4082DB5-1BEA-56B9-471D-EBEC713F583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26F50B4-0BC9-D84E-E6A8-699A21C1C35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8FC7D904-8BA2-4668-4B2C-B033B2FB9E4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E2535F8-3889-69C7-F6AE-CE6982FE7910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76463F9-A8DC-6DEC-C244-2F17DD85156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D5EC1D5-2358-51B0-6A94-6B6CA17635D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34945D0-039A-1F6E-81E5-0BD0C2160441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E1172C1-271A-F856-3550-F597458B6CD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C901331-266D-8B57-43EC-2027E7AF31D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EDC5195-AE2A-FDA4-5F73-4D8E6309A1D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44964D6-8178-28D6-B5B6-DCAB4A45963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7E10EFA-8FEE-CB5B-B73E-1C4A9442471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4CC4FC24-4508-08A4-478A-446AB3971BA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DBD1F87-FF83-EAA6-9A0B-633E048B10A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6115499-1A0B-999A-9501-167ABB63E22F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FE07F4E-C53E-5CBF-3D8A-D88AB49C21C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34B6830-C1C0-18AF-6554-F8072250BA95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0BC0DB1-2885-1B9C-3525-3EFDB305EA2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CD98777-A8AF-5670-81F1-615A93CCAF3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A6400E2-12FD-F7A0-A88C-0DA8DEDFE6E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B115646-0A22-6055-D817-7E7BC561C6E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3535F59-4E21-81DB-2398-3DA262BDEFC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88FC1AA-243E-2588-99B5-B82BA026263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750955E-9B67-2BF4-AAA3-A2E82AB13679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E869296-F541-A760-EF09-DC88AF29961B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349ADEC-BD04-F2D5-FA4D-5B24A0843F1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3D25A49-E3BF-AACC-75B9-934958E14EF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08EA0972-CF0D-B730-CC6E-313E10328D6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10DF256B-AE93-AD10-3A90-3CEB0FB36CB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E90681A-C662-56C7-74BA-B6077EF3FA3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9AB7951-9447-EF5E-640E-608A2311E68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5942F3D-74AF-FD41-FF3C-CC2FABC52B3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368FB5-E9A8-565D-5136-CB397CE43AAA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F1D05DA-F2A4-FF6D-BC7B-9AA016D134F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5DCC2E2-CACA-1C54-9C2C-329869EEE37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E0D765AC-CAF5-6625-FFCB-69D66D68EE8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12F1AF4-415E-398C-78C9-543323F4F21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0627CE57-B3A5-89C4-9EF6-D02B19B38C4A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67B8A233-AE47-7C49-2750-561E8D2B501D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725DF93-87B3-EEB8-5CE9-2D8AF066EF3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3DA8F88B-EA7F-968F-3604-3461D000F1F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9623395-76D1-3A70-2915-CF538A22FEC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70C4C498-566B-BB87-3D77-962027AEDE0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F63B878-315B-2BAF-00C4-E8AC213C5A8F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0876823-F1D7-E6ED-1258-5EA05D34C83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1072C72-01E7-A5FA-547B-5FE1FB26FDD9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A32C3BAA-F24B-149F-12D3-3F2121B5203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5BC864E-2C34-9BED-1FD6-F16706A6EC9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F6A5E0F-161D-9E77-F6C9-0F4C3561279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DD73E0FC-F567-96C4-EA63-EE8D49CD7756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E1B6E5D-261B-FA0D-86F3-F0775AEE1F8D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189E040-8AEC-EF3F-1935-B0855FA0321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A3B6DCE0-EE9D-47B7-83B0-4B545B9E1700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74EA01F5-3A92-0924-FBAD-935C5F0511E2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F1832AB-D264-72F0-434F-1D0534E22879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5210095F-C4DF-1100-4B56-C28B45FEE87A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02060C69-5313-209F-7BD8-CD350AD91F2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754C9811-0CEC-A2AD-5B28-8005ADA69363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FF474235-5EFA-B8D2-EDDA-4096FBD3AFE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E5C1DB73-1C9E-9C29-B861-56A87D09C35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1355C03-5A17-28FD-2968-C6F4B03C0EF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C61A3F5-F65D-AF81-98BE-1D8A38C9C21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010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11490414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7F0C07-D2DE-A9F9-3478-D3DCEC89D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57918" y="0"/>
            <a:ext cx="8346182" cy="1130871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920" y="5634040"/>
            <a:ext cx="9651529" cy="467270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61350"/>
            <a:ext cx="8889529" cy="20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13AF6A-F4A0-AF23-894F-41A151866C4F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9D9ADA6-FF07-64A0-7BC0-456DD27D861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A992FE5-F75A-C303-AEB6-EDD5D94CBC43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0DF16FE-C77F-8EE6-92EC-960BFDD53B0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785B341-E332-8B88-DE92-C9A42E7627AA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48EACC0-140F-38E4-E9FE-4B2215F8B462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30587D6-C572-8F69-D24F-01D107BCFE6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D3EF4-96F3-2AE7-9149-86DAA6CDD1F4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5B11570-46D6-71FF-B586-EED573446111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64E4CCF-49DF-7966-DB1F-2C718412D706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DF4EB13-B7EB-FA9F-5A61-6D1687A8D57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0557A90-07A3-04E9-D629-C916B68C8CC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5D2A5A7-3B25-6597-63C0-DFB3F4C711A6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ECCD23-B873-0FA8-8533-85100463086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C26AA33-6F77-E373-0B30-617CB8796CE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F49D551-0867-E569-DD47-0A7511CF3A25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92DFF4-3A7B-4F95-82A0-10F973DFCC4B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92D9950-AC95-4F0F-C514-615AAF6A95D8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A33D8D-F577-C148-16F4-2E37D7D7AD2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728B483-CFAF-281E-C6ED-4A89A76D2FB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29F1C99-3E13-825A-BCB5-96589E8D554C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158502-7214-61A6-7E5D-2ACE4D75742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448E351-74D3-5A3D-8914-FD6D0D112ABC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EACCE0-80A3-B091-2E26-741E062BD20D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43925F5-A945-79E9-5AF6-971F8A3CC0C7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66AEA55-C16C-3A43-C3DD-55143FFA259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9F44E64-4135-31E3-9842-FAF6DA568D7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F6DAEC6-3FC3-8DA3-C813-1366C93F44F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5EEB5D7-F092-6E5F-2497-22BC35636ADC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406CCD-B4D0-C1E3-30BE-BB8C2ABD755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6DE8075-056B-DCDF-351B-11C07B7E9185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A55E4D3-399A-6F1B-535E-25DD9454F507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5EE12AD-8C16-AEEE-B72C-03F9BCAC11D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180F75C-D412-B44B-6847-E54A23DD0E5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27A44F7-5EFA-6B6D-C11D-F1BF612014E6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BAE0A7E-B781-900E-ED53-660D217422B0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397267F-C854-01EB-87AB-3151F9D2D7E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AC102A1-BD07-22D4-C96A-2188CE41CF90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09525D-E7B1-2254-009D-64646A09EC9C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DD563CD-B340-F58F-91A5-6AD0AAA74E13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2E6ED29-B771-B9B3-9AE8-41D2CE2C3633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B139C0A-35B7-E25B-06B6-C4A844D31A9F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C7E9DBC-A7A7-AEEE-F47E-8CA56D2F222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E1BB21D-C511-94D5-89CB-267DE6B52A61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BF02BD8-FEC5-82B3-55DA-76E4A1F6437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6030DD0-7D80-F8D9-B30C-F98F504A6DA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22FE642-2B77-049B-DBA6-3397E0BC006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D1583C1-4776-1D95-4937-01318B00801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9C81D45-0A8D-B516-D08D-C0F72BC18041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B67DEF7-ACF9-BE2B-D31B-0B1AC86C51C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022EA2D-9D96-833F-EAC1-C1E982218D1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2195191-C523-9B19-9CBF-EAEB2B71CB7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814201A-083A-04F2-6050-DC3A0ADF2A6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D5C5F5E-514C-1817-3514-F79958E8D66C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5B2D70FB-4B0D-4061-E172-56EB42DA28EB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6DB3A08-73E9-4270-D041-85F10573B68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127065C-ECF8-BCA0-536D-A4DFB86973C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C7954B5-A57F-DE55-CBCC-8818E3F2E71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FAE6D8C-1CC3-1D2E-2DC1-57754351620D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EBAFC76-31A6-7312-10E4-99AA977996A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255125B-06E4-75FB-2FC9-1A284EB055A2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14BB1F0-EAE0-0B6D-F994-8CBBBC9EAB3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E58D9DC-61AA-59DE-1BC4-7283C96CAFE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AE57E06-DC80-E8F5-2377-51D4F31D241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260B75B-FDB9-6186-A90D-6789685FC0C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6594EC-86F2-88AC-B1F2-BCDEB55EAC82}"/>
              </a:ext>
            </a:extLst>
          </p:cNvPr>
          <p:cNvGrpSpPr/>
          <p:nvPr userDrawn="1"/>
        </p:nvGrpSpPr>
        <p:grpSpPr>
          <a:xfrm>
            <a:off x="15255220" y="9445907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5A4A925-B42F-2EDD-5915-96A261A92FF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6A516A6-489E-B587-1EA9-BB7B1A424711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9418414-51CC-CDA1-BEC7-9A1D535C58F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55B5A88-447C-9AAA-8029-4DDDBED5D05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6B9E78A-9F70-C735-37DC-8869FA39EDBA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6C7E11-2E2B-92CF-7CE5-FF98891E5DE9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513E7FB-6431-2063-C563-D7A5D55E012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0E7A608-96C3-53A4-0965-ADC77DE5D3F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2776860-0BDA-6069-81A4-6EFD1DC068A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8374288-BD3D-BBAF-0575-944B80796FE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6435494-8D88-6ABB-4322-D1169856966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34ED6F4-2297-84CE-9C4F-30BF68518368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FED017-77BB-6548-DB1D-CCB5CC2BE40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44FD0EA-A6BB-4152-899C-A51A46DD8FF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FA88B52-D1D7-72BD-9399-9E360E952E8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B999089-6BD7-9CF2-E21E-8CB66F9E1E2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988ADA4-2BAA-2751-D041-52FA3294233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0825DA0-5506-E13B-FF42-EF1E031703B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EACA18-CFF7-ABB2-4461-9B00BF8C3806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7FA84ED-4EA9-AC35-970C-92B8BB45B29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6774363-066F-7656-CFFF-6AF8C7AEDB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56E870F-EF1C-5246-BAAA-854C21F3BCB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4B4F6BC-F9AB-F6FA-47B7-3B67357C7EB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457CB4-31FB-05AD-2F93-823FD088316A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D8AB166-E9EE-0F9D-5A96-E760DA342A2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5E934E7-DD4F-03E9-B9E0-4C73F313DF8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BC93F13-D41D-06F3-084A-5157216C6FC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8D2B3F4-638C-E064-7083-18232DAA189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4B7DAB1-9C73-EC24-3EE9-692D7C278521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7AF6C38-1892-D195-B397-43EC25F3F8B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62AAE4C-6CB0-DF00-3828-E028B3F3D58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F344CA9-7B3A-75CE-AABE-20A130F8E4C3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4418B49-3BEB-4248-7E12-16F5A13E0F4E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D335AF9-A4CE-54DB-CA11-86441389E96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8661A92-C2F4-4A5F-D0EB-50A5FA1F01DA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417A1F5-1E65-3628-94CF-07C99FC08AA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B6BDE58-A7AB-E90D-8BD4-784A86E745E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EF575C9-57D4-4595-26F6-543F9CDB87F1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7330394-D7E6-39CB-7162-EA8E9FBAAE9A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457B229-CCAC-CBA1-C848-EDEE57D7EFD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1A2386E-99D3-1FB5-FCC6-9326DE2C72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7C0BEA2-1F1F-1D42-D3C0-7596F7FC1ABC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8E55D54-AF3E-AB64-4144-44BF13E6AA5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B37764F-8225-C2B7-FA85-1DFA923C3F6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96E45EC-AA60-3C8B-9883-B06C8A99938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30E2935-A752-5F3D-B0AB-1EDF247E0FE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76BCFC9-969D-B5AA-DECB-9E6AA2F54CB5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4A0ED77-4E74-412C-8176-6F57B99BFADC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9F5785A-0F57-8C3B-7AE8-90F9B53945D1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AEBB2C1-2AA7-B1C7-829C-112CAD7F742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21091E8-8DE1-013F-933B-37208D40F702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BA8880D-8CCE-703D-F284-9461EE7E44B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F9F74BA-BF4F-A7A0-DFDA-77244EFCFF81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1B6A6D7-2B72-4061-8DE0-710B5258BDE7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1F1467F0-A5B0-0FA0-B620-6189BAC13209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C9188EB-2878-E4F0-859E-89A822D2EA8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D7DC027-301B-7385-534A-0817CF67ECA3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395619D-2F6C-FB5B-0AC2-6D8066B2793A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DB29ED4-4190-927A-D35F-EAEE16C6EBE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3EE5B75-5FBE-7498-F54E-87390ED586B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E59D88B-426E-DC96-529E-B48BC58F876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FCD7DA2-F201-5C51-A13F-DA8D09D5ED0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00ABCDA-CD1D-2479-DD94-AADDFB760DF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D8BF36D-F057-7DB1-E6F6-86230C0A2C59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8337306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06CD1F-3AA9-B15B-23B7-EAD4B9DA5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74"/>
            <a:ext cx="8348400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134" y="3749280"/>
            <a:ext cx="9651529" cy="467270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4134" y="926588"/>
            <a:ext cx="8889529" cy="20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416" y="0"/>
            <a:ext cx="19831684" cy="1131459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A778561-5E66-B40E-2026-920C2B4C191A}"/>
              </a:ext>
            </a:extLst>
          </p:cNvPr>
          <p:cNvSpPr/>
          <p:nvPr userDrawn="1"/>
        </p:nvSpPr>
        <p:spPr>
          <a:xfrm>
            <a:off x="0" y="0"/>
            <a:ext cx="272416" cy="113148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621F5A-34B2-5B0B-DF04-8FC10B6BAE6A}"/>
              </a:ext>
            </a:extLst>
          </p:cNvPr>
          <p:cNvGrpSpPr/>
          <p:nvPr userDrawn="1"/>
        </p:nvGrpSpPr>
        <p:grpSpPr>
          <a:xfrm>
            <a:off x="15255220" y="9445907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8A9F67F-A954-8A39-1E0A-7BBE8AAA62F4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CC091BE-3062-984E-5030-39E718C3F033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7721C44-B696-CDA6-BD80-6D6225FD90EB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3EFF57F-632B-6AD4-C0DD-19356E69C05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B013997-0A59-E00D-8CC0-5C7BFD4C59E1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548636-01DF-8A75-16B4-90483B7CD5D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A4284C2-6BC8-2B75-D3E4-32A3082A8C0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C3A264-3CF5-E57D-4364-C75E19D3881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BC6F84A-ECEA-34F3-47E7-7154F4DFD4A2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ECFC9E9-5E6E-BF15-B10D-3B2A6DBA3B5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8D419C-2CE8-76CA-7D47-6CA6E67B370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6E0318A-DC6F-A0AC-B7CA-5C276849804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5E1453F-94BC-E620-E64A-491DBBC55FB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F8DE933-CF5D-117F-F94F-7B552DBB7B7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C4D4B4-2F2B-3E3D-EB6F-E8C78604B829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02E336-8D2D-4F82-D5A2-3F7815FA5FA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8E27325-AAEC-879B-A302-67EA8507D44D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1CA2C21-BA4E-8A17-73B2-5439AC81F373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FDC350-39A5-8EB7-C9B0-10B66DF2ED1D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DEAF4F-EF8C-933D-0447-D12435424E39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0C31ED7-9544-D748-DE0D-7E0F6382640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612B008-CFCF-737F-1FE9-FED5F55A5E1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0431CD9-71D0-C7CA-A1CD-2B5AE2C9291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9DEF989-91C4-3BBF-9CD8-6DD332E6F53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7AE6057-80D5-48D7-AA3F-CF9F4E6A1380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9E0397A-EC17-3606-090F-0B6642A2C31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9A86319-C633-1C38-4BDA-6A68C9221CB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C57767F-BD18-0CDD-8220-1AE34ECF439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340509E-90D7-0640-F4CB-A5AA4215C366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5F57237-9ED9-8573-433F-D1C20B9A216B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3EB90C4-3186-02B3-B7FF-C60ACA11298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E8EF925-E4C5-BA39-CE61-A28E082C057D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37286BD-27BB-AD6B-77AB-7D1B7D79F1D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9B2B39B-A352-B5EB-6FFA-53F801A25DD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4291F76-33FA-ABF0-E424-220A6521FAF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9585CA0-D82C-BB17-F1B6-FDC14714BCC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149AB72-0897-BDB1-07CE-383077F8BE54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727A564-8F28-D493-E471-192FC87FC71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95B8A7C-E9D5-BF06-7162-2C9A6FA4BFF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E84123F-E480-CC7A-1BE4-EE5A74947FD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DD73CE1-3BD5-12C9-0BE4-CE50B8BE2C1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9C1BAB-6F4C-AB48-E7BA-970208A3810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27874B0-3FC4-17AE-1D6B-1E502F7081A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DFA0305-7243-6733-07ED-2CCC3B7028A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10A16D7-A892-CBD8-0191-F5E173F5B876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CF7B377-EAEA-E44D-D767-4472F162753E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E50AD87-0934-8EA3-F414-8F54BF914131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517AB7D-8125-A312-CEFA-A8A558C28F72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C39FA4-7394-532D-A3F9-23FFEF4A35B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A06C922-516B-F87F-1B4E-CEE7D18C418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7B5A816-1896-2EA9-EF24-3430DFE0ECE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5E9446CC-691E-0545-EC17-41F8FF3ED6D2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E570D3B-47BE-EFE3-7DD5-3F3B8A6CD4B1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2049010-42AA-EB3F-336B-B94A137789CB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138ED52-01E3-14C9-DCFC-5E5B58BC9240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FE72A42-7658-7A26-8946-9CC68237CFD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B8D963A-C2FE-51BD-EBF4-F091F19F621F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CB8814E-52DE-79CD-523B-E73BC522F564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D785BEA-2A1B-CFE6-F65F-EB684C6F687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01E3FE4-F57D-1C9E-E987-7E6504295DE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4F358F5-AE4B-DFE0-318B-A6522A0AF49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3975D7A-A235-23A5-883E-2D071F7CCDC9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7912B37-F391-F2C7-D995-FA689B7DE16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4DF128F-0988-BFA6-DE54-FB9A020D908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832400" cy="1131480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A778561-5E66-B40E-2026-920C2B4C191A}"/>
              </a:ext>
            </a:extLst>
          </p:cNvPr>
          <p:cNvSpPr/>
          <p:nvPr userDrawn="1"/>
        </p:nvSpPr>
        <p:spPr>
          <a:xfrm>
            <a:off x="19831685" y="0"/>
            <a:ext cx="272415" cy="113148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CDF99B-ACD7-0ED8-69E9-23AE5515B825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F704DC9-DC66-0DA5-302E-F4201868440F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8C68FE2-4626-50D1-EB3F-F5D164970739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9DF91E1-743C-E192-18BF-E7C07AB081C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CB827B8-CADF-7270-7940-E201979C8022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554094-F4B3-2912-9921-CF9588DC2327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6904210-8693-88BB-1767-CA027647137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A760F5C-B95E-5FDB-50CE-9EE82E152134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0D329F6-0853-17CC-4770-22CB6A8DDAA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56D7D9-BB24-885E-6773-0D98030BD0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B2D2F0-FC58-B3C9-3FDB-A7D268753859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8A44920-1BC2-BD13-4E63-3E3613CB539C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B0BA5D8-399D-1D3A-ABB1-84186D3217D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A63F93E-4767-AF9B-1F8F-1B21407E9F2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CF5515F-45EE-7797-74F9-5DCA2356D55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C811932-1354-1ACE-4DF1-3955F3DC2E8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65F9C57-3788-86DD-0D06-272226A0BA2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1640B9-C8AD-AA03-4CF8-AB2A098F6B1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B38B9C-EC72-6F64-A195-50A7BB255149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578260-A631-9C99-9B6A-DD4965F08E5F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B129641-CB79-4416-7E31-17B34A3B560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FDAFB01-BD64-B445-86E3-14AD6F425D9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14782C0-D9F2-095F-505D-4F08AAA5DA4F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CC3E379-0088-1353-9C8F-849FB6F8056C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02ECEC3-AD67-478B-A43B-8BB598CB800C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5B72068-27A9-8399-A7F2-805A378CF0B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3750D4A-7AF9-4FB5-136F-DBC0B9D2E29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B9E5C72-500F-C2A9-42CB-BBC9C2381E33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749FDE0-E569-696D-7408-6EB3AB05B5DC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CB38CFF-AB1B-19AF-D867-356A14EBDB70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2C57E84-724C-C92B-FEFC-2DC6B4A79ABC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E27C8DC-CA0D-E04B-C576-F967A1C260C5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1C182CE-A2C7-C9D0-E2E0-B2B73FD95890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29B0826-3609-43AC-1F26-4EA77AE958B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1DA8E60-A05E-3855-4AB5-F4548F49A53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46BC65F-4355-69C8-5685-F696E5395AEF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1788860-955B-FC31-32B7-33BD9328C78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27DAA3C-8267-F821-DD41-358ED226BC30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342CE74-BBA4-08DE-BACF-BC25F5FEF65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B9024AD-4FDA-570A-7B7C-A28C2F021A5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5AC939A-0F34-FB12-ACF7-A6EB618C628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F7AB6AC-7FCC-EF49-0B5D-8A9FACFC0B6D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4EA4BF6-3537-DCAC-D3BD-8418D6E7A5C1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0998255-CDD3-E8C1-68FE-A9151B98C1C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3807C61-E62B-74B7-E267-9B0D37DDB34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DC1320E-EBC6-4622-0A9C-101AFA0BCAC7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AF26D46-B956-E733-B0BB-0BF8B20B9D7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AA89DBE-0C5F-C01D-F201-FB871BECA604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B0FCA16-737E-04F2-E202-1C61DEFA9645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36B168A-E747-C617-17CB-FD204715533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8F9EF38-A7B7-E3EB-51E8-432912B6132E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E681879-9F19-A138-6E07-48C9A8E4C53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5C5BCAC-5E6E-947D-1405-7E52909C576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0D6C31C-ACE1-E4F5-30FA-5C761749287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6D4C8EA-B7C8-8FE7-AADF-1F9101D79BDD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8A2A1F3-460D-D29D-7437-C6C043E6C53C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48E9AE-5D16-C27E-1606-2E602891DB1E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474B516-1465-537D-8865-302DB063D30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5B433D2-97C2-ED08-0232-F7232359DA24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34333EA-006F-7212-48B6-81764293470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B4FC398-8346-D9D1-E8FD-FD48780721C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CEC3F6A-B1E1-BBD1-4B52-F7F1995EB90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57946EE-3A53-18B9-1237-5CD3135FAAB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12181DB-FEDF-B128-B949-5C3D0635C9C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0E72D66-B5E6-44CD-475F-6686BF73C17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4081" y="0"/>
            <a:ext cx="13667603" cy="1131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A19C7C8-4F22-F64D-FFA9-228612D9BA6E}"/>
              </a:ext>
            </a:extLst>
          </p:cNvPr>
          <p:cNvSpPr/>
          <p:nvPr userDrawn="1"/>
        </p:nvSpPr>
        <p:spPr>
          <a:xfrm>
            <a:off x="0" y="240"/>
            <a:ext cx="6165850" cy="11309109"/>
          </a:xfrm>
          <a:custGeom>
            <a:avLst/>
            <a:gdLst/>
            <a:ahLst/>
            <a:cxnLst/>
            <a:rect l="l" t="t" r="r" b="b"/>
            <a:pathLst>
              <a:path w="4778375" h="9424035">
                <a:moveTo>
                  <a:pt x="0" y="9423796"/>
                </a:moveTo>
                <a:lnTo>
                  <a:pt x="4778032" y="9423796"/>
                </a:lnTo>
                <a:lnTo>
                  <a:pt x="4778032" y="0"/>
                </a:lnTo>
                <a:lnTo>
                  <a:pt x="0" y="0"/>
                </a:lnTo>
                <a:lnTo>
                  <a:pt x="0" y="94237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1A69EF5-32A0-FCE9-5AAE-559EC8C77D31}"/>
              </a:ext>
            </a:extLst>
          </p:cNvPr>
          <p:cNvSpPr/>
          <p:nvPr userDrawn="1"/>
        </p:nvSpPr>
        <p:spPr>
          <a:xfrm>
            <a:off x="0" y="9424036"/>
            <a:ext cx="6165850" cy="1885314"/>
          </a:xfrm>
          <a:custGeom>
            <a:avLst/>
            <a:gdLst/>
            <a:ahLst/>
            <a:cxnLst/>
            <a:rect l="l" t="t" r="r" b="b"/>
            <a:pathLst>
              <a:path w="4778375" h="1885315">
                <a:moveTo>
                  <a:pt x="4778032" y="0"/>
                </a:moveTo>
                <a:lnTo>
                  <a:pt x="0" y="0"/>
                </a:lnTo>
                <a:lnTo>
                  <a:pt x="0" y="1884759"/>
                </a:lnTo>
                <a:lnTo>
                  <a:pt x="4778032" y="1884759"/>
                </a:lnTo>
                <a:lnTo>
                  <a:pt x="47780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D0A1A21B-A4A0-F8A4-2DFB-D368356385C2}"/>
              </a:ext>
            </a:extLst>
          </p:cNvPr>
          <p:cNvSpPr/>
          <p:nvPr userDrawn="1"/>
        </p:nvSpPr>
        <p:spPr>
          <a:xfrm>
            <a:off x="19831684" y="0"/>
            <a:ext cx="272417" cy="113148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B1E63F-0DCE-4A2C-F841-52F13D46582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CE447A9-A6AD-FC0F-CC10-B9B21F45B0E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F7F09D7-E733-2373-DFEB-AB8DEB1967A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DA176-0DA5-62DB-AD21-F756A432BDE8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E4E98DD-2BB0-7DA6-332B-6C74EB5460B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1357B2A-D16D-15C6-42CB-6E25F6EB6145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EC74D68-C672-39BB-3A1F-EEA6AF771A9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EF47A4C-4AD9-925C-5158-DC5E79387F3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A356A49-C50B-2747-1D60-9F2F6DE71C9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A9A7E8B-FB0A-6EA4-5FF1-6EBB85AEBD20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3D80F0E-414F-1035-EE6F-61ED91AE7FF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F8C4B1-F804-8C34-5D7E-624CBFE8023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745CC34-3540-88A9-3147-80E47D1BB600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0471D9D-C2C5-6F01-173E-E8403C23043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A34A57E-9853-1314-0E8B-3AEEA9194C5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F4186F6-FB99-DBA8-B858-A99064CD70A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9DE253-EC38-44ED-6837-4084F68803D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6EDEAD5-8483-C227-F328-E29067AD5FCC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1D0D4F-BD7E-5621-A7C6-B77A33C3E12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CA8060-93A2-4C24-6F46-D5739AE6819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27A87C1-1B8F-AFC5-987D-7E1C6D95933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2CB453-2A80-8175-AFA2-25ABB48D4D3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916007C-42FC-4661-A2C4-EDDF0FDBCB9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27E3F09-E378-9F6C-1B60-A471EFC6F7A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0F061BE-F6E1-E96A-B853-2C036B479A23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67857F7-73F3-FB20-E338-EDF6D900315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B9B6897-8AE0-5E39-EC57-4BD64C6CA1E1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44757B1-9EA0-F538-0548-C8610E5167F6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A2BA09B-E62E-8C43-EA0F-455EF42868A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9A1696-A7C2-6D51-05F9-FC509D36CBA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0899191-01BE-9740-EA8C-C26824284D7D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6D10CF5-1233-9D1F-D581-396D223B688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0D53D57-64AD-A1C9-BB1C-91B38FDCAEC5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4DB8397-8B54-D28E-FDC6-C67F73C5570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297F5EE-DADE-5373-D0C2-F2A09CC3D1AE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680956-5770-ECDA-F53F-C45E25A28BB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C981D12-73DA-A8FD-C579-EEDB3EA2F10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7681A0D-2150-A3F9-4D31-97BFC2A1083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23EDC32-453D-DB8F-DCFE-EB8759F2692C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2DDA381-C3DA-B36F-0A5A-C82FB16E3BC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F0FB703-E0F6-16DB-9093-81E0AEB47943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8C1C3C7-567D-0A9E-022A-F2C428F7FE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41AC351-B72C-8B1B-6F19-A2BEAA9E9F87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281F80A-73ED-86EF-56FB-28BC27FD8E05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D2305AF-BAD4-5907-6803-CF528070CD2D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05BE657-7F72-3EFB-7798-52407FDFA81E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0BF9FCA-B174-7D02-E6A8-E1415497431D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5919D57-E6A2-2D1F-6FF5-AFD888CA51A3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D1E3BCE-E0FF-B779-D968-028B4EDED2A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12BB31-C8AF-19A6-E0D9-31BD11AD380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E2F82F6-CF5D-1680-54B6-7C1B4DBC937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6016A93-1CB1-ED2A-1DF0-8A00DE205E9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2150C4F-0E38-A067-8421-7DEED90A0214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878D0EC-80D7-7B76-F72C-14CB4F829489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9D21A0F-BCD3-2351-5ED3-3A01BEE58754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59B4C07-03A5-DECB-4FE0-C72F7A42B882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B30E1A8-55BE-E546-CDEB-76C48EAB484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FA6D2F8-A4FD-D0B0-89DB-C24F3C52676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E267523-FB19-674B-5696-D05E8B9C73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FB84711A-A0A0-9491-0896-A923DE8D8AA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C2EEDD3-D7F7-7E1A-2763-9CFD691ABEBF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4690AD3-04FF-E597-A7A8-13128CF48C9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6C43E78-F5FC-32B3-BBE2-3C559730BC5A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9407D64-5AD9-87FB-F97F-22D35EF5F2BF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653B6C6-6D79-5855-F6DA-021F9D11C72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833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DFA4260-AFA4-A605-BB25-E849EACEF78F}"/>
              </a:ext>
            </a:extLst>
          </p:cNvPr>
          <p:cNvSpPr/>
          <p:nvPr/>
        </p:nvSpPr>
        <p:spPr>
          <a:xfrm>
            <a:off x="16598507" y="0"/>
            <a:ext cx="3506061" cy="11308715"/>
          </a:xfrm>
          <a:custGeom>
            <a:avLst/>
            <a:gdLst/>
            <a:ahLst/>
            <a:cxnLst/>
            <a:rect l="l" t="t" r="r" b="b"/>
            <a:pathLst>
              <a:path w="2860675" h="11308715">
                <a:moveTo>
                  <a:pt x="2860206" y="0"/>
                </a:moveTo>
                <a:lnTo>
                  <a:pt x="0" y="0"/>
                </a:lnTo>
                <a:lnTo>
                  <a:pt x="0" y="11308556"/>
                </a:lnTo>
                <a:lnTo>
                  <a:pt x="2860206" y="11308556"/>
                </a:lnTo>
                <a:lnTo>
                  <a:pt x="286020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37C846-E45E-BE1C-46D3-7ED98E19B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2AD7F-601D-2785-C1B1-63D67E6FA93B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D714A26-C92A-2B3C-AF8E-496FB1420F5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840B2C-FE75-194D-412A-B8D0580110A6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A8584D-8D50-881D-3864-0F8FC122715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41C506-9A14-B0DC-5CC3-8997BCA8DD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34FB07-9D35-77CC-490C-9B88FCB643A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D279F0-EA59-7B33-EA2B-232185EE1285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BD6121-3AFD-50B0-BFF7-0C0E333B8C1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8DDE6E-1898-876D-009A-2E613F530B9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FB7DA6-E6E4-CD2B-1C26-B3974F7898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A2EA2D-DB22-212E-2720-8D563019ADA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226EDF-1B61-6F98-577A-D71EF0F56DE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12517D2-DE9E-E333-634C-B9DAEC67F45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71CEA9-8569-7DCC-4222-FC1A16385F9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85390F-0A0A-E663-0B31-F8E85CC1126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C27E42-D35F-0653-8D08-D4DB15A8F443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CCABF6-357E-6874-ED74-C978D74D565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29C674F-F4F3-CA1B-3B88-E1F3E2B104C7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E738BFD-E3E2-809E-27CC-669E88000C2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1FE04EC-0F7E-B035-5B49-6A2E241CB3C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24110F-9DEA-500C-22D6-8D097F1FD1A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E27C11-C052-1321-D929-AEAD9F3E26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2B99EAC-5FF5-0BF9-8830-FBB1D9B92CF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D68035E-7E5A-8BB3-947D-341816DAA84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B4740E-6B14-F265-9400-070DCF0F2EFB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E3B7B4F-0B63-3AA4-F032-BA5B461BFA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48CD8E0-593D-59B4-1931-F5EB6B600AD4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DF7FEA6-B477-8F15-76E9-BDD037AD4B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A21A137-69FC-6275-ED19-084F975B202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0F53DC4-6E64-5511-3057-5AE05F09F0C3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8498F0-5706-B86C-9336-E22258D3C4C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0919ED7-54B9-FB61-B69D-A6D9FD8C59AB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854E27-D78B-F153-D496-AFD0985A79E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6C04208-1DBB-1140-B559-6001F47F521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489366-5707-2E98-498D-F456FF796A2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F80F09C-895C-9533-E4D6-49ED11B0E4C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4187A92-1A88-D9A1-27DD-65C14C22A794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BAB316D-C97A-6519-39C3-7356ACB9FD6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1BA6E0-8740-50DF-8658-FB07D3C5E22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F1713AB-A3FC-710A-58E0-6285399E6DE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7DC3767-24E5-D855-C039-668F285AAC7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7714148-697E-933B-034E-29CCF3BF7BE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C9767A-1DF3-208B-F463-27CFC6F28DA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160B34-6549-BBF9-F123-97AC590C08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5995B62-92AB-F15E-8E04-E64276AF492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105A730-1C84-7D9A-AE8A-FBE8B9ECEBA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D318E6B-EB1C-CCDC-E7D2-BCE5014E58E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48BBAD0-723D-BE54-3C66-F4A3F460E03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0689F8-E4A6-9111-1163-FEC47A43791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B120A61-AE7A-AB7C-0FBE-14AAF60BFC6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F4C45FF-F951-468F-FCD1-FC5E1A58EDC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90AB11D-4563-9AA7-D64B-4D3EFFB33B6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853E3CE-2EAE-A627-8160-93E197A2B35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2AD3F53-447E-CD7B-B6D2-C0C9890C0EF7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483F105-7FF8-6C48-53E0-3FAF1C2CBA6E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24512B4-A1CF-9ADE-0965-665F3238F20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411FA5-966A-3ED6-57F1-260C78639C9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3A7C9B-6279-BAB2-6E49-D3874A1A3CE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7CDF91B-A536-8418-8B89-59EB3A8A1BA3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9AEFD3-887A-5101-07F7-5E39B4D1FAB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8CE9188-B787-0121-4147-8B48890B9A5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5DD5CF-2B99-2E21-5B81-86D17AD402C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5262F47-EF9E-B52F-B434-E05980F207A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839923B-773E-9566-E7E6-C9FF58654C4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6BC6FC1-6DBC-0D10-DFFB-FC1D14DA89B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object 12">
            <a:extLst>
              <a:ext uri="{FF2B5EF4-FFF2-40B4-BE49-F238E27FC236}">
                <a16:creationId xmlns:a16="http://schemas.microsoft.com/office/drawing/2014/main" id="{5EF9D557-CC04-8052-3570-B263E9D64BCE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C8A29CE7-6CB9-4BD4-6B27-B262EC3BB9D9}"/>
              </a:ext>
            </a:extLst>
          </p:cNvPr>
          <p:cNvSpPr/>
          <p:nvPr userDrawn="1"/>
        </p:nvSpPr>
        <p:spPr>
          <a:xfrm>
            <a:off x="16598464" y="0"/>
            <a:ext cx="3506061" cy="2827655"/>
          </a:xfrm>
          <a:custGeom>
            <a:avLst/>
            <a:gdLst/>
            <a:ahLst/>
            <a:cxnLst/>
            <a:rect l="l" t="t" r="r" b="b"/>
            <a:pathLst>
              <a:path w="10259694" h="2827654">
                <a:moveTo>
                  <a:pt x="0" y="2827139"/>
                </a:moveTo>
                <a:lnTo>
                  <a:pt x="10259268" y="2827139"/>
                </a:lnTo>
                <a:lnTo>
                  <a:pt x="10259268" y="0"/>
                </a:lnTo>
                <a:lnTo>
                  <a:pt x="0" y="0"/>
                </a:lnTo>
                <a:lnTo>
                  <a:pt x="0" y="282713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Picture Placeholder 12">
            <a:extLst>
              <a:ext uri="{FF2B5EF4-FFF2-40B4-BE49-F238E27FC236}">
                <a16:creationId xmlns:a16="http://schemas.microsoft.com/office/drawing/2014/main" id="{D59FB986-8E9C-2D49-A71D-30D4B5331A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6" y="0"/>
            <a:ext cx="7025882" cy="113093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4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19831685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06CD1F-3AA9-B15B-23B7-EAD4B9DA5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789" y="2708823"/>
            <a:ext cx="4807305" cy="44028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B7EE8781-1896-472B-0255-F3BF276FFC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8850" y="2708823"/>
            <a:ext cx="4807305" cy="44028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72C79D2E-5E1A-ADD2-D730-787BD31E78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603325" y="2708823"/>
            <a:ext cx="4807305" cy="44028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B9B2FB-B846-225B-8A91-A30826A6D686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7C48A07-25F0-7379-1E65-5A21AA6EC3FE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FAFD2A5-417E-F982-41B0-FEFB3A7ABFA2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F84D53E-3847-635E-43A9-FF29146B09B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0A9C850-0BB0-120D-6D0C-77F417A0CD8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8AC48E-A688-6C89-3C46-21A76182E7C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AF2B3C0-CCC8-992E-1EDD-927E433B433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74FDD4B-D316-8977-C208-11A3EE940E2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75340D-B296-6160-AFA8-3FC333D286B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7D38A20-EC0A-83E6-5DBD-95E016D0D4A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33C88A6-0B06-5135-31D2-A6E8B3B704B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EB9F6A1-46F1-710D-427D-681E76EE89F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C783B87-4F9B-1577-6FA1-EBF65C9FF0B5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61AEA5-E015-38DA-97D9-13AAB72457C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8E53DC5-4C40-056A-35D8-98E4EAC7FA69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9CB22B5-E57D-22BC-6C7D-6B9632EA92C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59F6E5F-F378-9720-BED0-8B85B67B6AC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A15E0EA-C052-8CBF-6CCA-66C96A82AD1D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1F3716E-5E37-75FD-E130-5D1F955C504B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B9D0B75-802F-43F1-6E6E-96A3C3423833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C668D5A-DA80-0DC0-2780-1EFAB0B6B97F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6F93CED-133A-7AC0-B3C1-5D1EA747941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CE1B55A-5690-5D26-3EBE-7180D2A77B46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DEFD082-E5C6-E6CA-5503-1356AFD6E875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D7A7C5-A7FF-9D22-8FD0-BA94C57BE9F2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75CB682-2BE0-2FD6-2DDE-9C3691BA1D0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631BCE2-AD2F-165A-1E23-459204FF939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96283E3-36A0-07F8-C54C-92600094C3A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70FBCEF-922E-9276-0EBA-DD9EAD9D1F60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423530-359A-1600-10C7-7C94017FC534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856911B-DD9E-58FE-981B-822AF6820EB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1041978-07CD-5C5B-BA82-491E619E230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F2E046C-67C2-666C-BE5D-8B34FCF60E9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50E93F2-CFFB-EC01-300A-3BF5CBB7A956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03E16EE-C76E-B37E-639C-15560B2D870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8F29319-0F52-F1CF-D687-EF0265A85BE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4CE9853-BD0A-93BB-3DDF-5AC8A405F64A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C71DF5E-8E63-A4B0-69D2-5C74C8BCBED6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D32F8CB-CAA3-36D0-3246-588C2211DF14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DFD16B-4FDB-7918-2195-644A97BE161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E1DC4A0-FBC6-687C-6B42-A55CC9276F12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13E4B60-AD75-D53A-FB12-BB574A8A6067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A3EF5D6-8879-3C7B-7B83-7936BA6934E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EF1E645-B592-630E-25BF-59E3204F070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1CDC22F-27D3-9066-0755-AD8ABEE0D0B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17C5930-CD1B-93BE-8FEE-4EA6DB49962C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CF4B767-E38B-BAEE-0C72-45C6F102462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118FC45-3766-756B-8059-885B4C14441B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E704AA-FBF8-53C9-CE48-BD97B11ED40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8059A23-9189-16B8-B78C-D2367A9217E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A2C03EB-7DE9-D226-F5A2-B581FE4602D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5DE1D26-9EF2-BDF3-4152-EE65DABC04AA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82473B3C-97BB-7378-D339-EF7487FB17A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61D8AC3-C445-B524-666D-2C9E1EE83E86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AFA65C5-9A89-9817-33ED-9F1E40AF3A9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0156CCD-A86F-4BA0-500F-F3E0CAC6643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A35F6EE-5A35-EC27-C740-31718657652F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85CB4D7-AA2B-E9D5-48F8-2542CD8120C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E141E81-D0CA-7B91-63C7-37068E02765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EEEDF3A-90FF-4663-E84B-C104FAFF460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DF5D851-45CF-6A4B-C2A7-A92F2EE6E0EF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7A80B0A-3662-58CC-538E-A3436C1E3F5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2FE1D29-C033-B09B-C0A5-96DE812CEAB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29431B2-1DE2-7320-FE56-2E6ABD8AEF2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F39861A-0BC4-5304-2711-6B81525CB59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5B3056-791E-5C71-69DB-EDB4B5168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216" y="942937"/>
            <a:ext cx="3785434" cy="936855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179D3DE-4BAC-5675-D4B0-62B97840D97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1747693" y="2945660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2E58A6-458B-E7AE-85B9-2939B5FBA08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 flipH="1">
            <a:off x="7842731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8DC5E56-68A1-B127-2CC6-2413BBE21965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 flipH="1">
            <a:off x="13937769" y="2870126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AF32859-B297-423B-2B9C-A7658A4D0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35377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Icons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FFF6C03-0BFC-FB97-4F5F-3673033475B5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 flipH="1">
            <a:off x="10890250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1B7EEA8-BF36-73DE-A246-5E9BDA36E128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 flipH="1">
            <a:off x="16985286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0012A58-E025-2398-47B2-99EC81AAE880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 flipH="1">
            <a:off x="4795212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5408DBC-5627-25D6-49B0-B2C9BF61B9CB}"/>
              </a:ext>
            </a:extLst>
          </p:cNvPr>
          <p:cNvSpPr>
            <a:spLocks noGrp="1"/>
          </p:cNvSpPr>
          <p:nvPr>
            <p:ph type="pic" idx="33"/>
          </p:nvPr>
        </p:nvSpPr>
        <p:spPr>
          <a:xfrm flipH="1">
            <a:off x="1747693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9C7A7D76-FA53-2A02-5373-B8653DAB67C4}"/>
              </a:ext>
            </a:extLst>
          </p:cNvPr>
          <p:cNvSpPr>
            <a:spLocks noGrp="1"/>
          </p:cNvSpPr>
          <p:nvPr>
            <p:ph type="pic" idx="34"/>
          </p:nvPr>
        </p:nvSpPr>
        <p:spPr>
          <a:xfrm flipH="1">
            <a:off x="7842731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5F4150F-C479-922D-0CD7-BB8C6398EE5E}"/>
              </a:ext>
            </a:extLst>
          </p:cNvPr>
          <p:cNvSpPr>
            <a:spLocks noGrp="1"/>
          </p:cNvSpPr>
          <p:nvPr>
            <p:ph type="pic" idx="35"/>
          </p:nvPr>
        </p:nvSpPr>
        <p:spPr>
          <a:xfrm flipH="1">
            <a:off x="13937769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FB1B2BA4-A100-7677-F5EC-CD8A3480A61B}"/>
              </a:ext>
            </a:extLst>
          </p:cNvPr>
          <p:cNvSpPr>
            <a:spLocks noGrp="1"/>
          </p:cNvSpPr>
          <p:nvPr>
            <p:ph type="pic" idx="36"/>
          </p:nvPr>
        </p:nvSpPr>
        <p:spPr>
          <a:xfrm flipH="1">
            <a:off x="10890250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C0587F3-8432-334A-665C-5552D00F6880}"/>
              </a:ext>
            </a:extLst>
          </p:cNvPr>
          <p:cNvSpPr>
            <a:spLocks noGrp="1"/>
          </p:cNvSpPr>
          <p:nvPr>
            <p:ph type="pic" idx="37"/>
          </p:nvPr>
        </p:nvSpPr>
        <p:spPr>
          <a:xfrm flipH="1">
            <a:off x="16985286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949F8198-D70D-0B41-56FC-F868497986E6}"/>
              </a:ext>
            </a:extLst>
          </p:cNvPr>
          <p:cNvSpPr>
            <a:spLocks noGrp="1"/>
          </p:cNvSpPr>
          <p:nvPr>
            <p:ph type="pic" idx="38"/>
          </p:nvPr>
        </p:nvSpPr>
        <p:spPr>
          <a:xfrm flipH="1">
            <a:off x="4795212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C5AA87B-2C08-9EED-36E9-0845C858E992}"/>
              </a:ext>
            </a:extLst>
          </p:cNvPr>
          <p:cNvSpPr>
            <a:spLocks noGrp="1"/>
          </p:cNvSpPr>
          <p:nvPr>
            <p:ph type="pic" idx="39"/>
          </p:nvPr>
        </p:nvSpPr>
        <p:spPr>
          <a:xfrm flipH="1">
            <a:off x="1747693" y="8610380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E545CD3D-C7AD-732B-2C5B-1383DC07C061}"/>
              </a:ext>
            </a:extLst>
          </p:cNvPr>
          <p:cNvSpPr>
            <a:spLocks noGrp="1"/>
          </p:cNvSpPr>
          <p:nvPr>
            <p:ph type="pic" idx="40"/>
          </p:nvPr>
        </p:nvSpPr>
        <p:spPr>
          <a:xfrm flipH="1">
            <a:off x="7842731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1138206C-8431-F742-481D-EFF4FBEA1AD9}"/>
              </a:ext>
            </a:extLst>
          </p:cNvPr>
          <p:cNvSpPr>
            <a:spLocks noGrp="1"/>
          </p:cNvSpPr>
          <p:nvPr>
            <p:ph type="pic" idx="41"/>
          </p:nvPr>
        </p:nvSpPr>
        <p:spPr>
          <a:xfrm flipH="1">
            <a:off x="13937769" y="8534846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A1395DB-8CE1-91CE-DB0A-93BC96EDEAAB}"/>
              </a:ext>
            </a:extLst>
          </p:cNvPr>
          <p:cNvSpPr>
            <a:spLocks noGrp="1"/>
          </p:cNvSpPr>
          <p:nvPr>
            <p:ph type="pic" idx="42"/>
          </p:nvPr>
        </p:nvSpPr>
        <p:spPr>
          <a:xfrm flipH="1">
            <a:off x="10890250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B93EFC1-035A-1888-A7CB-5CB459B124FF}"/>
              </a:ext>
            </a:extLst>
          </p:cNvPr>
          <p:cNvSpPr>
            <a:spLocks noGrp="1"/>
          </p:cNvSpPr>
          <p:nvPr>
            <p:ph type="pic" idx="43"/>
          </p:nvPr>
        </p:nvSpPr>
        <p:spPr>
          <a:xfrm flipH="1">
            <a:off x="16985286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D171020A-E06A-8E20-FAD8-A2666B740AA5}"/>
              </a:ext>
            </a:extLst>
          </p:cNvPr>
          <p:cNvSpPr>
            <a:spLocks noGrp="1"/>
          </p:cNvSpPr>
          <p:nvPr>
            <p:ph type="pic" idx="44"/>
          </p:nvPr>
        </p:nvSpPr>
        <p:spPr>
          <a:xfrm flipH="1">
            <a:off x="4795212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69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0FFF1BA-39D3-8A3B-D374-A8441BF80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56619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BEFE5E2C-A88C-5E28-17D9-2098E329C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4708585"/>
            <a:ext cx="18105995" cy="5598159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B3B7DA8-4D00-F878-F74F-F893FD8715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2530" y="952734"/>
            <a:ext cx="7970193" cy="928268"/>
            <a:chOff x="5334025" y="5104384"/>
            <a:chExt cx="9434931" cy="1102714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383A5271-5919-22C5-1E0A-86F3D2494ADC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879864A2-5EBD-CC94-5C18-FED70F81EDB1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FF0427F8-3854-85DA-CBD1-86DEE6C54DBE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8" name="Graphic 12">
                <a:extLst>
                  <a:ext uri="{FF2B5EF4-FFF2-40B4-BE49-F238E27FC236}">
                    <a16:creationId xmlns:a16="http://schemas.microsoft.com/office/drawing/2014/main" id="{F2F8FC3A-F6DD-5CF7-AC2B-5B0CC6DCCE34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32AB9056-49B4-1FE0-D5C3-B0BA3D0C57CC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C44DCDD2-794E-A04F-C519-C5D9A6A96E61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5EB5B3C6-74FD-ECAE-BF9A-7676690C0645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F594B5D6-1634-BBE2-4D0B-7FCF6DBF6913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77906C34-2211-594F-2325-2F2524D6142D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1DF241BF-76B8-87F7-A09D-A3D8ACF854B3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2" name="Graphic 12">
                <a:extLst>
                  <a:ext uri="{FF2B5EF4-FFF2-40B4-BE49-F238E27FC236}">
                    <a16:creationId xmlns:a16="http://schemas.microsoft.com/office/drawing/2014/main" id="{CA207C38-1DFB-2E50-0AFF-8B712EDECB66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53A7263B-DE0A-E9D3-AFE6-989F6CCE926E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F3DCD5ED-B3BD-81F6-6C63-10E8BDEACE96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CC05B3BA-1A96-3EE1-3C01-2C8674435AE0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E3CA38A0-145E-5F51-C821-2A4E9B355FDE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66BD53BE-F02D-1C71-F692-8EA04B4221DA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B3A2A38F-152C-F48C-1123-B7FB84234C71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0D76C2A6-948A-38FB-A212-A69CDF067EAF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B5BE5653-5650-DB06-D5A1-EB6E7CB8B237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4C0C9461-789D-811A-9E70-F6B5784A4C70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aphic 12">
                <a:extLst>
                  <a:ext uri="{FF2B5EF4-FFF2-40B4-BE49-F238E27FC236}">
                    <a16:creationId xmlns:a16="http://schemas.microsoft.com/office/drawing/2014/main" id="{CEE3B6DC-98FA-F297-8A7A-D96BA74DEB12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7EF4A75F-6FA0-FAEC-E1A3-E1D1E355EC3E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DF48DAFF-B5AC-7CC1-BEB8-D82B18402791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5EB5D3C9-B4F9-4052-99D9-000302B12F9E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D01CECDC-DC3E-E1B0-8526-6BBC83A70673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60D6AC8D-8465-9F83-6C74-D3BD4F5373CD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D728B355-B180-B06A-A190-4F4038797775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820346-9ED4-24BB-34A5-BD74101AA15E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56EDEFDF-2888-DFC1-4A33-C8D09BB4754F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6" name="Graphic 12">
                <a:extLst>
                  <a:ext uri="{FF2B5EF4-FFF2-40B4-BE49-F238E27FC236}">
                    <a16:creationId xmlns:a16="http://schemas.microsoft.com/office/drawing/2014/main" id="{53D2380D-5B9F-6F85-1868-1F72726D088C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3DF330CF-8B8D-418A-2DBF-72AE6526CD16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637F2138-AA36-FE4C-F3BE-190A9CE843FA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20385883-B9C7-B30A-1AB3-49AD13CA8BDE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D54B97EC-B82C-54FA-ED43-25010FF28A5B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56CB44E1-77A5-B84A-7938-1B4E44551A7A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9D5B2FB0-0ED9-7261-825A-0583D89D5D40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45FD5CF2-C3E1-A42D-8CD8-E604DB6D3E5D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1" name="Graphic 12">
                <a:extLst>
                  <a:ext uri="{FF2B5EF4-FFF2-40B4-BE49-F238E27FC236}">
                    <a16:creationId xmlns:a16="http://schemas.microsoft.com/office/drawing/2014/main" id="{EF6E2596-8A62-BE34-19FF-6B94BA04EB59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015154F5-438B-6860-F06E-D31D8731A240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6273BC34-F8E0-7044-2C93-02A2D7796C24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2F07BFC3-31F3-1076-91E1-0C5BCC2BA1A5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E91AA3D5-C054-2528-CAA0-92C61E348178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8B54ED20-1023-911C-1C4B-7F4E7B16D3D1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132DC056-AB43-BA2C-E62A-40E06D8BFC45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6" name="Graphic 12">
                <a:extLst>
                  <a:ext uri="{FF2B5EF4-FFF2-40B4-BE49-F238E27FC236}">
                    <a16:creationId xmlns:a16="http://schemas.microsoft.com/office/drawing/2014/main" id="{2293223D-C518-9BF4-2E7C-76B84294934B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14F9A49B-F11F-61BC-BF9C-EC9B4AD4826B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0363E49D-CC88-58B8-F15D-465A6A97FA6F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AA7455D5-F1A3-6B95-DCA8-CFFD0D663337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64D6AB75-5A7D-9D19-9191-F243C0632312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5E503EE9-15CC-1BB6-C575-A04104A5B74D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F6AA7C8E-7A53-1A84-2073-3F21EE046FCD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F8B01DF7-8F68-3EB4-84EC-572968D1F4E1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E7F21949-165D-782A-51A9-10BFBD0636C5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80CA1589-68FB-15DC-2231-AF141B2BAC55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D9B300FD-A95A-5C31-3145-1D10592A1A1B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8" name="Graphic 12">
                <a:extLst>
                  <a:ext uri="{FF2B5EF4-FFF2-40B4-BE49-F238E27FC236}">
                    <a16:creationId xmlns:a16="http://schemas.microsoft.com/office/drawing/2014/main" id="{AC82E99D-A942-9218-6DFB-D8CF13D6B5D0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39FF0A89-8318-30D9-6216-991CD84DBDD8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E52F55DB-CA8C-280B-4CC9-FF5FABB48AB6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0669E70C-784E-034A-9D64-2F3D205761A2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557610D5-8814-02EE-AADB-EF0C621171F3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34373F5C-D9A9-DA81-D326-8E58AC70F93E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26565312-9288-0861-0998-7EC30BF2ECFF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9813A590-4F09-4204-BCD6-57DADDE158A2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34377E47-E49B-9249-DCE5-CAADDEBB1F3A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C090299A-AF75-86F2-8AA1-E4BDE469B361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BCD2B710-701C-58CC-ECA8-859F364B1D7B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D927F3B6-BB11-D288-E05D-2AB0387A77DC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34D29B5-B8F1-4FC2-0215-2289F952201B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4B559CAC-ADA8-ACD9-3DCF-78C85F1E8023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DAA262C8-9B31-3906-79F9-DFC5C649BD2A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314B8F03-900A-2DC0-9F74-EF761654DFAF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D6F51F16-66EE-F892-B4D7-C87E7FD948E7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4F5679CC-2774-CF23-A650-D44CCB07875F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A6655C68-388E-5264-DCA4-1A1219179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175" name="Graphic 12">
              <a:extLst>
                <a:ext uri="{FF2B5EF4-FFF2-40B4-BE49-F238E27FC236}">
                  <a16:creationId xmlns:a16="http://schemas.microsoft.com/office/drawing/2014/main" id="{80F512B5-A831-7F17-35C5-C01D9151DCD9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EE3F2AC7-58BA-F0A6-5884-CE566A83126C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6E9704E6-9877-B41F-F896-427236E638FE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BDAD04F2-A140-DAEB-9D02-026CDEDAF731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D67D56EF-D7D4-2300-22AA-D80DEBA8078A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C50AB01D-69C5-98B3-C54F-B6615A5E8DA7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0AB1D6E-3804-14A7-BD62-510056DA5FAD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CEC33AB8-289A-B1F2-EB08-A92E9E9AE351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917393CA-19CD-C01A-0E95-42EC61F1CCEF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4550CA19-FC49-746B-7B9B-2022956FEDC6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6FFC1425-3F8A-3835-930B-A92C5EE1AF3A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F1A882D5-E10F-DDA1-6173-296D01DEA7CF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C0ABDC4C-BB91-5099-9C71-8756290E5161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01D310D3-5F4A-4D49-0BAB-C6B2552CA1DD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5866C2FE-66CB-1F1F-0ACC-6A8D042DDBAB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494A62A4-CA68-A554-7D36-2E0F00CC6B7F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725973C5-AC46-15A1-5A20-655E041E3EB5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0F097CDB-8920-FB76-C1EB-6F9B6167DA19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1C69AEFA-255F-DEDA-54FB-0D0A693D8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83B86E1B-B840-393F-0558-78035276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06DA48B-5546-6A09-F231-5A8E4A78F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657680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7486870" y="9686581"/>
            <a:ext cx="1679575" cy="7720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35"/>
              </a:spcBef>
            </a:pPr>
            <a:r>
              <a:rPr sz="2700" spc="-1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chemeClr val="tx1"/>
                </a:solidFill>
                <a:latin typeface="Spectral-Light"/>
                <a:cs typeface="Spectral-Light"/>
              </a:rPr>
              <a:t>Galway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.ie</a:t>
            </a:r>
            <a:endParaRPr sz="2700">
              <a:latin typeface="Spectral-Light"/>
              <a:cs typeface="Spectral-Light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DDD7C0F-3D45-BE52-36C7-D4259775FA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7655" y="9448021"/>
            <a:ext cx="8007876" cy="932657"/>
            <a:chOff x="5334025" y="5104384"/>
            <a:chExt cx="9434931" cy="1102714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8AE1D85D-B04A-9891-E465-23F205EE5893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A53E1740-A171-FEBD-1AE2-C09BDB14B8A8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B606C6B8-F464-3649-23DC-FD0F2D00746F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5" name="Graphic 12">
                <a:extLst>
                  <a:ext uri="{FF2B5EF4-FFF2-40B4-BE49-F238E27FC236}">
                    <a16:creationId xmlns:a16="http://schemas.microsoft.com/office/drawing/2014/main" id="{91850B96-373C-7ABB-6DBC-7B68F17E7DBD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EEA6B296-A227-9482-163C-902FC1422958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63E6A0FB-3C66-CE62-2325-250A45203FCE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9E717541-3085-D2C9-18AF-F8B55A0FED53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0A43AFF4-0810-0BED-494A-5BCB59A5D8F2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23DA522D-0DBD-DA85-166C-AE69104A58BA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3064196E-39FC-3240-B6B7-5AB0BD9D9912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9" name="Graphic 12">
                <a:extLst>
                  <a:ext uri="{FF2B5EF4-FFF2-40B4-BE49-F238E27FC236}">
                    <a16:creationId xmlns:a16="http://schemas.microsoft.com/office/drawing/2014/main" id="{803D6654-E699-ECC3-211F-0C0603AA38E7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DBD6F6BE-FB7A-9D64-33D2-EBB2B2E13D20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A8573F22-D490-6627-B9C9-F293CAAB2698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972E394C-417F-83AA-5024-E42FAF2D5286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6D01FF4A-0A7D-0E29-3716-9F012800E6C1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79BA98C4-9E4B-32DF-87BC-2344ED64DBA6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DD77C469-C476-D03E-4344-B4A47E5FB643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F47CBBBB-0D41-67E6-ABE1-7DDF83C3BAA4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92138F2E-5ADB-D413-12D2-204F3B035E8B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A42951C1-409E-E337-AC41-751C6C0A4D7F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6" name="Graphic 12">
                <a:extLst>
                  <a:ext uri="{FF2B5EF4-FFF2-40B4-BE49-F238E27FC236}">
                    <a16:creationId xmlns:a16="http://schemas.microsoft.com/office/drawing/2014/main" id="{D6A94F42-09A0-E84E-D1BF-CA57A2920B4B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ACA5EF92-8C41-E140-A7DD-AB1671DA4F65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74F2BA12-35F3-DB4D-5C6C-9621062C8000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35B2766A-2D29-36CD-785A-DAE015F94A39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7F055FD4-1C4D-8D80-3546-8E640F0B0B97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89A99325-DB6E-EB20-88C1-2AEC644BE348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9AC93BC8-D256-B205-D554-069610C0F4D7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640D39F4-BB7B-F932-CA0D-E06080042AFF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EE959799-F5B3-ABEA-34D9-E1AD1BA40151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3" name="Graphic 12">
                <a:extLst>
                  <a:ext uri="{FF2B5EF4-FFF2-40B4-BE49-F238E27FC236}">
                    <a16:creationId xmlns:a16="http://schemas.microsoft.com/office/drawing/2014/main" id="{4AE04D9D-0613-80C0-8EA2-129696323F8C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CB0C2630-AE78-14D9-CC80-AFBDADDF46AE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2351CA4E-E2A4-EA15-D067-46D078DEB10C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AA7E2A0A-D656-3A8E-BED7-6BF5D3DC607A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2A2EA11C-BE5F-938C-9AD2-C25B0611A8F9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C20F18F-31B7-68D7-C94E-77C23B10C0D3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CA57E08E-A15B-FE7A-96BC-8521C8F74A88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635589E8-B278-1700-30C3-25B427D62368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8" name="Graphic 12">
                <a:extLst>
                  <a:ext uri="{FF2B5EF4-FFF2-40B4-BE49-F238E27FC236}">
                    <a16:creationId xmlns:a16="http://schemas.microsoft.com/office/drawing/2014/main" id="{5AFBF54F-16B8-1E41-E0F0-0A115F48B9C8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EF00E8BA-0C87-D62C-EF4F-349A1539ADDF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41395890-E926-E29D-EEA4-125958C8F93F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569F33F5-AA1B-C136-C901-3434EF57F773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16EC6433-B37A-8669-9659-383F3FDBA181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009195D-4A5C-3E0A-74DF-4F4455AE3DBC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95127AE1-5FC2-F092-0CB1-668CDE8BC52A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aphic 12">
                <a:extLst>
                  <a:ext uri="{FF2B5EF4-FFF2-40B4-BE49-F238E27FC236}">
                    <a16:creationId xmlns:a16="http://schemas.microsoft.com/office/drawing/2014/main" id="{D9A83196-2E7B-8783-6BC0-A90F9BF10D3E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CC8A7C93-50C4-EC0F-F31A-046AD7E13C4E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E5961A4C-DE61-6D97-9CE8-55476B595961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817AEF8B-C0BC-6EDB-5484-7682C0AA25C1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4AD50EFB-6805-E50D-454F-14A42AFBCF57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126C0FFD-2969-B47F-3FA9-7739E9B795B3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BF3CFC26-55AB-96FA-1AE3-5723F86294B1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AEFD8EB2-1341-E052-1622-983286235B82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3642D515-0874-FBFD-2F3C-7DE962E2CBF0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37C6D6A3-9B27-36AB-BC58-6C08913B0E10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539D791C-1335-3350-76DC-D0229385E9CA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5" name="Graphic 12">
                <a:extLst>
                  <a:ext uri="{FF2B5EF4-FFF2-40B4-BE49-F238E27FC236}">
                    <a16:creationId xmlns:a16="http://schemas.microsoft.com/office/drawing/2014/main" id="{1D5F901E-0D50-18AF-0259-D33661742BC6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4886D1AB-A393-88ED-338C-D48246E8200D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D201B0EB-8165-D815-6DE6-FF2FE5DAD0BA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AAD00081-FBBC-673E-F8B9-7F37578F91BE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3B2B1845-EA16-79D2-F5DB-263D290746B3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240E6594-1CC3-9B67-7CEF-78755755FCE9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A3F87F5A-2D62-13EF-C299-600C4C308EB6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C1380FAB-1225-D4A4-817A-1FDD67AAC374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B1B19444-08D6-8F89-AA5A-ADE4FBB8FD17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3CBA4475-4EC3-24DE-E546-AF79537DFCCF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9BE9AACA-1CF0-A91F-DCDA-DF3C3FFBECD9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17136B79-65B8-EFA1-D03B-6CFDD82DB466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D502C2C-D7FB-AC47-BCFC-4C52435D9A60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DC1EF7F7-FFF6-B7E2-3E66-070D23D0C1EB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E6A1A0F-8B34-34D4-B607-F02EC48F3331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2DB122AE-1BF8-4EAD-F20B-501BA9CAFB59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2E825090-2BD5-1D68-D800-24A1E564EAA4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5D3A6A4B-40D0-07F2-363F-234FAAEDAF97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66BA705F-141B-17DE-903E-991D86B51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172" name="Graphic 12">
              <a:extLst>
                <a:ext uri="{FF2B5EF4-FFF2-40B4-BE49-F238E27FC236}">
                  <a16:creationId xmlns:a16="http://schemas.microsoft.com/office/drawing/2014/main" id="{B59DEC6A-AFEB-839B-3A89-E71DB76E22B7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B5B7AF7F-1581-3774-D95B-A816EABEFCE7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840FC639-97D5-4A83-9827-7BAB99566444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34965E2C-93F8-9634-D391-68A88A992073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86D2AC54-2F5F-1D93-2D24-18594F2E78AC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EF7A287A-D567-32B6-4774-87F490C07985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86E652A5-5732-38C8-ABB3-7294F18514A2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88DA8E8D-9E07-55E9-F7DA-BD57B4BB6418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BE74A034-22CE-7B0B-D86E-80408E008BCD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BCD135-D314-EEA1-9E68-332BEA9925FA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4BDB588D-50AC-C929-1589-9E697E91ACF2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B81320A6-401D-DCA1-85AA-7FEAD2684B18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0E23B4D8-2DE9-9680-B2B9-E0F983BDED2C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9D208A6D-4FDB-E63D-F97F-78B2BBC612A0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58C6DDB0-E93D-566D-EFA7-71F8D77AF210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0C5FCD74-72A9-FC83-9146-F6213729E89A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B17D77D-D770-82BF-4921-6483BE295D65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8D24D21E-9DBE-7FE7-EBCE-D717AAE289E4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FA1FF454-6B3C-339A-B1A2-9D34E03C1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400C86B4-5A63-35C5-A2B7-9E87E56AF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C9D1898C-21B7-7541-EAAA-C05FFEDA4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  <p:sp>
        <p:nvSpPr>
          <p:cNvPr id="264" name="Content Placeholder 2">
            <a:extLst>
              <a:ext uri="{FF2B5EF4-FFF2-40B4-BE49-F238E27FC236}">
                <a16:creationId xmlns:a16="http://schemas.microsoft.com/office/drawing/2014/main" id="{ECCE8FC0-D6B7-BA08-CCDE-69F54469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4" y="2802659"/>
            <a:ext cx="18105995" cy="5900016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5" name="Title Placeholder 1">
            <a:extLst>
              <a:ext uri="{FF2B5EF4-FFF2-40B4-BE49-F238E27FC236}">
                <a16:creationId xmlns:a16="http://schemas.microsoft.com/office/drawing/2014/main" id="{D8D46A8E-34ED-98D4-9553-82C3BC654E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22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BDD681C-D776-5FFD-D883-D097970D3062}"/>
              </a:ext>
            </a:extLst>
          </p:cNvPr>
          <p:cNvGrpSpPr/>
          <p:nvPr userDrawn="1"/>
        </p:nvGrpSpPr>
        <p:grpSpPr>
          <a:xfrm>
            <a:off x="272243" y="8481417"/>
            <a:ext cx="19832320" cy="2827655"/>
            <a:chOff x="272243" y="8481417"/>
            <a:chExt cx="19832320" cy="28276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5EF52AF-A961-BF4C-0CB6-4126E12C396F}"/>
                </a:ext>
              </a:extLst>
            </p:cNvPr>
            <p:cNvSpPr/>
            <p:nvPr/>
          </p:nvSpPr>
          <p:spPr>
            <a:xfrm>
              <a:off x="272243" y="8481417"/>
              <a:ext cx="16012794" cy="2827655"/>
            </a:xfrm>
            <a:custGeom>
              <a:avLst/>
              <a:gdLst/>
              <a:ahLst/>
              <a:cxnLst/>
              <a:rect l="l" t="t" r="r" b="b"/>
              <a:pathLst>
                <a:path w="16012794" h="2827654">
                  <a:moveTo>
                    <a:pt x="0" y="2827139"/>
                  </a:moveTo>
                  <a:lnTo>
                    <a:pt x="16012737" y="2827139"/>
                  </a:lnTo>
                  <a:lnTo>
                    <a:pt x="16012737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76E735E-05D0-6574-87D1-155841554BBB}"/>
                </a:ext>
              </a:extLst>
            </p:cNvPr>
            <p:cNvSpPr/>
            <p:nvPr/>
          </p:nvSpPr>
          <p:spPr>
            <a:xfrm>
              <a:off x="16284980" y="8481417"/>
              <a:ext cx="3819525" cy="2827655"/>
            </a:xfrm>
            <a:custGeom>
              <a:avLst/>
              <a:gdLst/>
              <a:ahLst/>
              <a:cxnLst/>
              <a:rect l="l" t="t" r="r" b="b"/>
              <a:pathLst>
                <a:path w="3819525" h="2827654">
                  <a:moveTo>
                    <a:pt x="381911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3819119" y="2827139"/>
                  </a:lnTo>
                  <a:lnTo>
                    <a:pt x="3819119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BA965DBE-05D8-C956-58DA-B6EDF7FFB2B0}"/>
              </a:ext>
            </a:extLst>
          </p:cNvPr>
          <p:cNvSpPr/>
          <p:nvPr userDrawn="1"/>
        </p:nvSpPr>
        <p:spPr>
          <a:xfrm>
            <a:off x="0" y="8481417"/>
            <a:ext cx="272415" cy="2827655"/>
          </a:xfrm>
          <a:custGeom>
            <a:avLst/>
            <a:gdLst/>
            <a:ahLst/>
            <a:cxnLst/>
            <a:rect l="l" t="t" r="r" b="b"/>
            <a:pathLst>
              <a:path w="272415" h="2827654">
                <a:moveTo>
                  <a:pt x="272243" y="0"/>
                </a:moveTo>
                <a:lnTo>
                  <a:pt x="0" y="0"/>
                </a:lnTo>
                <a:lnTo>
                  <a:pt x="0" y="2827139"/>
                </a:lnTo>
                <a:lnTo>
                  <a:pt x="272243" y="2827139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7486870" y="9686581"/>
            <a:ext cx="1679575" cy="7620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35"/>
              </a:spcBef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BAC0B7A-9CEE-A807-7A5B-91E2257D57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2050" y="4816110"/>
            <a:ext cx="14400000" cy="1677131"/>
            <a:chOff x="5334025" y="5104384"/>
            <a:chExt cx="9434931" cy="110271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0B418BF-AAD3-96F1-7CBB-4F354EDC5BE7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3FBA91B-33AF-7EDF-110F-B1784CB5D32B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F1E7C6B-A29D-78BA-BD35-C7C9F7DC81D4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" name="Graphic 12">
                <a:extLst>
                  <a:ext uri="{FF2B5EF4-FFF2-40B4-BE49-F238E27FC236}">
                    <a16:creationId xmlns:a16="http://schemas.microsoft.com/office/drawing/2014/main" id="{BA2BFEB0-A4A3-8A9C-44E0-3A10E13352CA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7D8D855-1639-3B8A-0F22-971E719C9C2B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64D5987-9EF5-D124-FB61-11FB86C3F875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4F20AC21-971E-47F2-FE54-6CA608AFCCAD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D0DD4B1-F64D-B495-BF82-F7C8C02F6FFE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BC1E067-8C6D-8ED6-CAC8-43916743D503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9121279-19A7-697F-DA9A-EE3D32106959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" name="Graphic 12">
                <a:extLst>
                  <a:ext uri="{FF2B5EF4-FFF2-40B4-BE49-F238E27FC236}">
                    <a16:creationId xmlns:a16="http://schemas.microsoft.com/office/drawing/2014/main" id="{28A9FEB2-C531-0E7D-1785-C942A0527749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100EB53-E0A2-1B98-135F-08D7E17FCDBF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D36FE6EC-7B7B-101A-5805-1469581F68F8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04C6068-8A42-CD87-2528-900AA0CBF731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8EB25ED-B7A2-056A-9F5F-375AED432CCD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2FF35A5-D9A4-6121-E7A1-DCBDADDFC2B2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FA2A6C3-73D1-5F3A-0A09-BB51FBB1AD0E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A91473F3-B352-AFA8-E6D9-0E6733F6A114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D7DF680C-59D3-2781-3760-44506827A55C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C275137-4411-2FC2-2E38-FA4F546D2C2B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" name="Graphic 12">
                <a:extLst>
                  <a:ext uri="{FF2B5EF4-FFF2-40B4-BE49-F238E27FC236}">
                    <a16:creationId xmlns:a16="http://schemas.microsoft.com/office/drawing/2014/main" id="{5D8DACEB-8353-72E2-DAEB-82631CD6130C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092D7095-7CFD-5177-DC17-C0C92BA5DC60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EF9581A-A16F-E517-202E-336B22A3022B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CF87E4-A049-FD38-397B-54C1163C3A42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F5B6F09-974D-FA77-27E1-2E906D8CD1F7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3B9C0FB-5065-BB33-218E-B721FB5A449D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5E65053-A782-4B65-BEC5-374253FE7080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B6E541A-57EC-AAD6-32A6-BB260296132E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28066AC-0EBD-EF14-3C98-DDD6660E585A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Graphic 12">
                <a:extLst>
                  <a:ext uri="{FF2B5EF4-FFF2-40B4-BE49-F238E27FC236}">
                    <a16:creationId xmlns:a16="http://schemas.microsoft.com/office/drawing/2014/main" id="{D97A5B69-3C3F-14E4-0EBC-C5BEDC31DFA2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7417124C-96AD-31F7-DAFB-E9CA0BB1E918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A55E916-AD20-EC36-456A-9324FACFEE6E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1D30658-684A-E22D-D49C-21F9AAAB93C9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07FA8A0-2843-5921-3E95-B3DCD8954D7F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BE724D3-9B67-CFD5-9591-37698F7C275B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8547A0C-BE3C-74E7-221A-63E2E977618B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3D3C2D4-607A-D4BB-EB14-B6615BC68465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1" name="Graphic 12">
                <a:extLst>
                  <a:ext uri="{FF2B5EF4-FFF2-40B4-BE49-F238E27FC236}">
                    <a16:creationId xmlns:a16="http://schemas.microsoft.com/office/drawing/2014/main" id="{2CEC599D-89E9-E77E-1F80-486F86ADF357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BF19B152-2A5F-DFE2-5C97-342FDD1887C2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1CDF808E-F7D9-1E87-CEA2-221E1E32C987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3B6B03A1-6AD4-5D06-B4A9-9C3C0D2AA6D2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682D895E-4A4B-13C4-7B21-CC02D04A2C89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8F1F1B9F-23C0-C719-D504-F0AC454672D5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D5B9D77-25A8-6847-ADCE-E31D40076DDD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Graphic 12">
                <a:extLst>
                  <a:ext uri="{FF2B5EF4-FFF2-40B4-BE49-F238E27FC236}">
                    <a16:creationId xmlns:a16="http://schemas.microsoft.com/office/drawing/2014/main" id="{15F3B863-8DA4-8783-4F0C-9172DA779AA2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B6693915-A901-1EF2-BD79-06DE475296B9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78E35910-9539-1468-C82D-BAF4DD4D3997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0272DB22-E531-4427-544D-1278E7354C1F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9D03108D-C5E2-C2C7-7971-65DBDD897A8B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AF8C4351-A382-DAE0-9EDC-517254F5CF99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69F4055E-418B-6E05-B195-334AEA3F142B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F96BB57B-26CB-D1CB-A98E-8C8722EC4708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DE29550D-AFC8-A33F-6B42-A42DD7830D67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07B6DA19-8F07-495C-C44D-60C0EB10C444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02A40EE-226A-ACD1-03E0-05AE30805F86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9" name="Graphic 12">
                <a:extLst>
                  <a:ext uri="{FF2B5EF4-FFF2-40B4-BE49-F238E27FC236}">
                    <a16:creationId xmlns:a16="http://schemas.microsoft.com/office/drawing/2014/main" id="{5A132669-24F6-4BF4-6A02-0EDDD659C245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580F47C2-2944-B40A-F9F8-1D18D8431534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D799DBB8-B766-5A7B-0E2E-812F12C325BA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D1441084-D9F1-2568-7ED0-AB0EC6CC4C43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9E5A63C9-69D9-B022-2AE6-05890FC84085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E71923FD-C229-D262-6351-07842CCAB94E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83B48261-8A07-9360-D9EA-DBB00C14215C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7B8D7EB0-58F4-7C6D-7310-4FB063A4A9F9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5122BB8E-DD2B-7427-24FF-08617CD84E66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8DEE370-3DA1-E20C-A4F5-65D091BDEECE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FA89557-46FB-D698-3A36-3B2B0286E429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F9B2167-774A-6500-58AA-03D4A390E1CB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4B52F12-D382-71A9-15A0-5833C51877D9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2866FA1-1EE3-28A4-EDBB-E97FF3A0482E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BE4CDEC7-CF34-2BB9-813C-42DD09A85F04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3CB42CC3-526B-D487-84BB-B78113E1CE7D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73B67425-4DB5-2D14-6726-D4B013B7DAF6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0FEFB02-2920-B2C1-6C63-E807C0792FA2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6DAE128-DE93-D291-0826-8A57662EB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88" name="Graphic 12">
              <a:extLst>
                <a:ext uri="{FF2B5EF4-FFF2-40B4-BE49-F238E27FC236}">
                  <a16:creationId xmlns:a16="http://schemas.microsoft.com/office/drawing/2014/main" id="{AAD19D20-1C9D-CF10-047F-987E67F62CCB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9E63EFDD-20A2-84FE-D80A-D8AC21D15DD8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70FEAC0B-3271-40A0-10B7-858BB012563B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5BFF8E6-F295-3D7A-23A9-A4C6EE786D8F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FEAA6C8A-2662-7F06-B60C-307AC8CFCF0E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124E7C26-A213-D22E-B4CE-8700A0123678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B460789-3CDC-7C79-F67A-CD52F72893E3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E6EC9EA0-FA3F-9EEB-5C7A-0AFC758220DB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CB9FA82-1AE2-4D65-B45C-CFF4CF1CEF43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4CBABBBE-DC45-C805-C52E-A3C2AED6366A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706AD3-9E6D-A0FA-2184-4C4ED98A33B9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5625C2C4-78B4-E8E5-D239-75F2F03224F4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0B4036C5-FC33-D07F-B7A0-D077A5A3EE48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190A80D3-6304-436F-0020-E96A148D7286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6A048E28-A5FF-CC93-6B0B-63F180DF1A08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CE289C9F-61ED-D823-184E-DD3BCFA1FEBF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84DAC5A-889C-6AAF-34BC-D403FFB5BC20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26D214CC-98C7-59D0-703A-C9B973AFCA68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ADA7A26-D166-97C3-0FF0-36FD3CDB4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50FED27C-5B12-DFAC-6D28-A9EDA02E6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4150204-B890-523B-DC76-EE6A31AB6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637927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BDD681C-D776-5FFD-D883-D097970D3062}"/>
              </a:ext>
            </a:extLst>
          </p:cNvPr>
          <p:cNvGrpSpPr/>
          <p:nvPr userDrawn="1"/>
        </p:nvGrpSpPr>
        <p:grpSpPr>
          <a:xfrm>
            <a:off x="272243" y="8481417"/>
            <a:ext cx="19832320" cy="2827655"/>
            <a:chOff x="272243" y="8481417"/>
            <a:chExt cx="19832320" cy="28276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5EF52AF-A961-BF4C-0CB6-4126E12C396F}"/>
                </a:ext>
              </a:extLst>
            </p:cNvPr>
            <p:cNvSpPr/>
            <p:nvPr/>
          </p:nvSpPr>
          <p:spPr>
            <a:xfrm>
              <a:off x="272243" y="8481417"/>
              <a:ext cx="16012794" cy="2827655"/>
            </a:xfrm>
            <a:custGeom>
              <a:avLst/>
              <a:gdLst/>
              <a:ahLst/>
              <a:cxnLst/>
              <a:rect l="l" t="t" r="r" b="b"/>
              <a:pathLst>
                <a:path w="16012794" h="2827654">
                  <a:moveTo>
                    <a:pt x="0" y="2827139"/>
                  </a:moveTo>
                  <a:lnTo>
                    <a:pt x="16012737" y="2827139"/>
                  </a:lnTo>
                  <a:lnTo>
                    <a:pt x="16012737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76E735E-05D0-6574-87D1-155841554BBB}"/>
                </a:ext>
              </a:extLst>
            </p:cNvPr>
            <p:cNvSpPr/>
            <p:nvPr/>
          </p:nvSpPr>
          <p:spPr>
            <a:xfrm>
              <a:off x="16284980" y="8481417"/>
              <a:ext cx="3819525" cy="2827655"/>
            </a:xfrm>
            <a:custGeom>
              <a:avLst/>
              <a:gdLst/>
              <a:ahLst/>
              <a:cxnLst/>
              <a:rect l="l" t="t" r="r" b="b"/>
              <a:pathLst>
                <a:path w="3819525" h="2827654">
                  <a:moveTo>
                    <a:pt x="381911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3819119" y="2827139"/>
                  </a:lnTo>
                  <a:lnTo>
                    <a:pt x="3819119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BA965DBE-05D8-C956-58DA-B6EDF7FFB2B0}"/>
              </a:ext>
            </a:extLst>
          </p:cNvPr>
          <p:cNvSpPr/>
          <p:nvPr userDrawn="1"/>
        </p:nvSpPr>
        <p:spPr>
          <a:xfrm>
            <a:off x="0" y="8481417"/>
            <a:ext cx="272415" cy="2827655"/>
          </a:xfrm>
          <a:custGeom>
            <a:avLst/>
            <a:gdLst/>
            <a:ahLst/>
            <a:cxnLst/>
            <a:rect l="l" t="t" r="r" b="b"/>
            <a:pathLst>
              <a:path w="272415" h="2827654">
                <a:moveTo>
                  <a:pt x="272243" y="0"/>
                </a:moveTo>
                <a:lnTo>
                  <a:pt x="0" y="0"/>
                </a:lnTo>
                <a:lnTo>
                  <a:pt x="0" y="2827139"/>
                </a:lnTo>
                <a:lnTo>
                  <a:pt x="272243" y="2827139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7486870" y="9686581"/>
            <a:ext cx="1679575" cy="7620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35"/>
              </a:spcBef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81E1B35-0E54-96AA-60D6-781EE7DB4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 b="0" i="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78CFF8-109D-F47D-D814-AAEF407FED7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3F8759-482F-4FBD-E9BF-2A61A45ABB44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EB0A7D4-6CB3-A8AB-B898-F14A2D6E24F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C20EB55-E06F-6C2A-B4BB-6A4FA4AA972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E2D89F9-CD53-BB8F-CF27-75F6084304D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571319-F41C-D943-57DA-36742219890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BBDBE27-F616-07B0-3122-49229646A20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C61B77F1-4504-D65E-42D8-B36AF446715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11BA51C-171B-2870-6264-CB4CE334AEA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88E6E87-2399-1ADD-B9FB-0FFB95408153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6B054F-D734-EE67-005F-282B3146C14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CA3055B-47A2-88D8-B652-F659F6469A1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3F77B209-8166-6917-0435-409BCDF4A97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5A1A23A-BAE2-F6BD-D6DF-03ABB5D03069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8B3CD49A-3CB2-8904-3F05-7E7C3C3772A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B5F7955-9D9F-AA73-B55C-F07C5B9BC60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BD90809-3FE9-2320-28AF-ABE004E835F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A2B6247-E195-81BB-BA12-7C242A69CE1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F89C676-1F18-CE30-BD5F-EEEAB162CDB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040B14B-5890-5B6B-E0CF-1E3D24A5139D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49B3F4B-0A94-3807-CFEE-5EF5190BCDF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A787FEDA-CD88-2631-FA86-761A3660BD57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7DBBB95-665F-DE78-EC81-7E4E5FF72C7F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470BB47-861E-D89F-6185-794E3AF12DB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0CBFD209-8BE9-82E1-9DE4-03DB4D7776D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4F96D351-6783-75C7-FDBB-DC9C8FED3B4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6FFCDF6-413B-C7E9-CF36-F6DAAB09FAA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A1A6E4C0-A336-B84C-DC33-08EF696B379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910BC74-BB0F-86FE-40CF-78DF1115A466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17314B7F-19A9-16FE-4E34-120DED8DC4F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79626D5D-E02A-5101-A89B-F5F652A8561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8F76C07-4E45-47A8-2E77-B307AAE47F3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E636C2E-7AB2-E992-0156-E341A8C16C95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350DD55-BDA0-ACD4-7DAD-8B54DC7EC5E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276ED25E-DD18-9502-9C42-40929C25215B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E06EC27-DE0A-8FDD-4D8C-F03E09AAFCF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C0891632-7622-A61C-69C9-12C18769FE35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E58F0C85-C2F6-3542-4437-0F6990AC25F7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2824CDB0-3AFE-9DD7-721B-9C13B64127D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D27BA6DD-5353-0EC9-FE4E-895A9B6A8FC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9C259493-645E-8A38-C266-0F2FB6D6A9A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2AEE3746-EF32-5E2E-84AE-1B774FCBAE5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17761EA6-E2D4-A623-6BC7-5586DADEF2F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CA32C031-D588-16E0-223F-4FA1C1B51E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775C2EA-0F17-CB6B-790D-0A81A873B8A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E3EE298-86DA-BB00-E2D0-2CDFDC069C55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B4CC7E45-7F4F-45AF-96EA-443DD8574DC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68D17AB-095D-D7DB-D63E-BDC267BABBD9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467D77A-A10C-42AD-30D7-17EE6F5CEC7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1F167054-D922-776F-619C-35228FB8CF6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F8465C65-7D3A-E8C1-2868-C08133DA36C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02DF8F66-642B-8BBC-46D8-34A54BB5512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E7324F9-A68E-BBDB-158A-5D2BC0F9870A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90EEEE4-2153-AA9B-DDD7-6B599168E5B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058CAFB-CC6C-D68D-6D6E-0156826D90DA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D42BA662-2336-911C-2109-7330C571E806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7F168F8-2DAA-0E56-8A54-BC9BA2F5990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689F3972-FB9F-2A2E-CC88-A4709006344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F13203BD-BF65-8216-3EF5-54AD1740A46E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9E8E9B2B-93A1-6FD4-8316-D2970942785F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8DF81763-A9DF-FD04-DE7C-8662FA72AEB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D5100EEB-9FE1-1A69-CC7A-F731BB49539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F555E08B-33AC-6860-4468-6EE8B666BBC8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2B58A700-1CA2-1492-46C6-F6B7D660274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9F551644-64EB-639B-2A53-41BAB60D4AEA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5661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19832320" cy="113087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322B9D8-434C-8A69-9148-097A3BE4B4C7}"/>
              </a:ext>
            </a:extLst>
          </p:cNvPr>
          <p:cNvSpPr/>
          <p:nvPr userDrawn="1"/>
        </p:nvSpPr>
        <p:spPr>
          <a:xfrm>
            <a:off x="19831685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C5FFEEB-67DA-4AE6-DEAC-002F1B07B890}"/>
              </a:ext>
            </a:extLst>
          </p:cNvPr>
          <p:cNvGrpSpPr/>
          <p:nvPr userDrawn="1"/>
        </p:nvGrpSpPr>
        <p:grpSpPr>
          <a:xfrm>
            <a:off x="4875191" y="4376528"/>
            <a:ext cx="10408537" cy="2562435"/>
            <a:chOff x="942530" y="948344"/>
            <a:chExt cx="3788430" cy="932658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C967C8B-DB66-EF7E-D747-2A081C35A612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EA61CE3-9D5A-A888-5FD9-5DC45B01FA4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C42D796-2EC1-1EF7-858E-B891F750964B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945B3FB-3DFE-6998-0873-5FA84A589DF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6F77A99A-DD96-73B8-E00C-28522459B2D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BB9E2FC-9A95-5841-D9D1-3370E782E3B1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3690511-C854-FFA2-F200-CFBF7F49E168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F4771D9B-BEE9-59D8-CFEA-FA4D38F6DE7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7A04255-9793-F222-DD35-E146372ED41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2A06B96-F4A1-6ECA-E337-1186FF0C43EE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B4BEF3C-F9B5-3330-E591-51C08AE6960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AC51C9A-CD8A-C293-1649-1646049A38B0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5139D37-74A2-2B95-4570-160ADEA4102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D0DC893C-5C49-F24F-22EA-609D6384AA3D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57ED5CD-2A78-FE9F-D6DE-3B8DEEA0A0E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CFD0AEA-28A0-E3D1-182B-4F47B91CE51A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776F717-39E3-9EFD-B9A6-FF0D79E3CC7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BB98231-02AC-7883-E87D-82B25DB25CE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B28B4AE-FDDF-1C43-2C00-F11BA7F52F4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BBAE9BD6-5886-7834-8344-637EDA8FB5A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26C828-A7A2-12A2-5336-7EDC65DE96B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0773565-FE24-A55C-3275-B444BE78F225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E69EF8D-7512-19AD-1318-82F7949A97B9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EEE519-7355-8F32-E996-BF85AC4F16B9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BA134D6-2231-D64E-FF3E-CAE28E2C415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8814BBC-A0FF-1870-0085-DDA4E07829AB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F3AB8FA2-5574-23DA-6B7E-A1E2C96319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3E186BB0-7BA0-5088-2A2F-B8CE7F79EDC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93C4B605-4249-1915-C3BF-A26F514967BE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3150151-385A-5584-A858-B5CC9F70699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750B201-2688-2FBC-D3F5-00F56F1563F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53681B8-5333-E431-FEA2-5913EAEDF24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5A429522-4C29-5002-7C09-5462052A335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15EFADF9-4379-5202-2D9F-9817475955F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11CB2A77-9668-ACBD-7E38-056A1D17B65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2E0AABA-C5C8-D8C0-4716-5199125B5E11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AC2D7934-E334-43AD-AAF2-B79DC9186CDB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0F26893-6495-9D98-1C48-74F402DB369F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44512887-4467-F466-46DC-3C3F2360D12C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3E7CDB5-52F9-0B99-3FB2-5690A270000C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0F6791C-788A-F444-A0DD-A50FACD45C9B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E18B486-6D24-B6BD-D83E-52D308BD274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47E29F3-6B3F-5FDA-D984-E3740B2C5BC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2B74029-319D-AE21-4810-22929796D45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2B34CD7-7775-AD42-1067-29EEDBD7FF68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31C9F15-2CCF-3D4D-772D-CDB07A0B546A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D2E8186-5C5A-B009-698B-F288872A6B3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8696C94-F1D8-7804-2E1E-9587BF64F4D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855D7B5-7D42-989D-503F-9EB498AD7D6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31BB65A1-20D0-F1C6-555C-7A8B2D4C859E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4E526B6F-515A-CAE7-2761-3823793F1258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E575685-7B2D-C5B0-67D1-E911D59B93FA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B26FCBE-E789-F2D4-8CDA-E3999D8E9E3D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F9E68EB6-D369-E7A9-22FE-6C2293BCCF94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BEC8DB8A-0222-24F1-56DA-1641CBB18C2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705E8F61-578B-E763-C97B-C4500BC832A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A4267E9C-9BF4-E0E6-891C-3B9146982F82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B7115E7-F35E-93E7-5735-E27CA663D43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E8BF87CC-0360-2372-6B27-EDBF012B388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37504FBA-0E4C-CCE5-F79F-A8A579994B56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F30B4F8-B076-5317-9519-8FB6326C459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FBE824E-098E-A8AB-D0E5-F6B4B6A590F4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972F4147-D69B-97C5-A39D-557877B4C848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72CC8CC7-EB56-FB96-D07F-936653F48A5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D908C5-796D-FB19-7EDB-374085B0FCE1}"/>
              </a:ext>
            </a:extLst>
          </p:cNvPr>
          <p:cNvSpPr/>
          <p:nvPr userDrawn="1"/>
        </p:nvSpPr>
        <p:spPr>
          <a:xfrm>
            <a:off x="19831685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EA9C18C-6DBA-9835-DAC3-33170A0EEA14}"/>
              </a:ext>
            </a:extLst>
          </p:cNvPr>
          <p:cNvGrpSpPr/>
          <p:nvPr userDrawn="1"/>
        </p:nvGrpSpPr>
        <p:grpSpPr>
          <a:xfrm>
            <a:off x="4875192" y="4373456"/>
            <a:ext cx="10408537" cy="2562435"/>
            <a:chOff x="942530" y="948344"/>
            <a:chExt cx="3788430" cy="932658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BA4C307-9A35-7F70-8B44-C42DC0E39BEC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F65CD4C-C7CE-FBB2-77CB-B04C2B5C2DD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A9B9D1D-7FA3-F6E8-6288-25E8F8AEE92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A387D0F-33E0-6F77-BB8A-9BD8D4ECBB4A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40F0287-0567-55F1-C5CB-0647D34A4407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E2BD9A-847E-9BB1-6B14-F1F0A01F69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14B8022-8827-923B-44B8-5FB9908FF538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1DA24B-FF7F-37A9-89A0-A632ABA436A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9BE0B81-5B6A-8F70-3F75-37A3C0382007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B55CA04-10A9-D68F-F707-6940AB549E4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3BE64F7-747A-78DF-3031-B92770AA568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1FB995AF-F1BC-2C2A-D2C8-0D98D6556A5A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6A9CFC0-418C-11C9-4A4A-D668A96531D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2443472-6436-47E1-F3CF-D2577891A7E6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5AA7EA4-A929-418F-2F7F-435D641456E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A6449631-35C5-6176-65A7-008591E6F92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268AD71-BCE7-BBCA-8BB8-315A0E808DA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2D467AE-062D-16AA-5C18-DE87B379A7C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1B0E312-0CCF-E643-3500-1A82BFD6E92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52E667E-5FD2-89A6-C783-D4357637097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FE367D7-AB90-2BED-B586-CC14BB54B8B3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0666B75-A5FA-989E-0268-938564F1155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65BDB33-4196-9C1E-CB8E-DF6C7E221C2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33D16C41-2E7D-8254-18BE-E2B1A65AF525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30F9AE0-FD2B-EA57-BC08-8722E303685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6B8241DD-F0DC-9D89-1FFA-E7B30DCC3A8C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87AFBFE4-2802-97B2-E8AC-98894611060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B2300C4-622D-0526-BF3E-1798CB3DB09B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E706F11-5BDD-5035-64AB-C4B8E16E34E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DD0C5E3-90F6-D0B7-5F93-C0F682F46FC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C2E64631-30EB-4938-CB2B-F4A3BDDA6FF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763D9C2-433B-8614-E84E-7903DD2BAC6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87D096E-963F-5974-15C7-89633AD261C8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A24FB82-C715-5999-B0AD-283830B6DDC3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1665E64-80CD-4775-8AEF-B9D9176393A7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86DFF31-4283-D2DA-BF18-517A9E3CF8D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0BEE97D-4241-7ACF-580B-F080DA2044FB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37C745F5-91C9-F707-4007-0B51A7EE8E18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90E4858-1DE6-C78F-A241-487918E732E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DB99C1D-5475-CB16-1585-F2665C469BC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FB9C3AE-6BC7-CEC9-A50B-24E27AC4D069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7375FCFD-2F2A-5A12-5EBD-5032E242AB0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8612CC1A-CEEA-7706-782D-9071079C365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E176576-DDE5-E2FE-8BB6-C8267B73A01E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16EDD2C-CD27-A32F-F420-2A248175DD7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24B8198-6F8A-6792-DDDF-3CF261B1A25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52BDDE6-1C69-CA09-7200-E007075D697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F748028-A959-7C57-A3C6-A357B0E936D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761C6F1A-1185-732A-7C07-38B84F815E05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4966035-EE73-F2A8-0174-56C64EA48FC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0450C02B-3993-4921-753D-486A9C03AC9C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BF342C9-18DF-411F-B26D-8C5220DDAD5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2EC74411-4426-8F9A-C1F3-C1445805163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0A15F441-EC83-5FFE-8813-0609E6879E60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74C5186-03F4-00F4-AD4C-76B8E8225D58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5FC59DD1-6186-429A-5554-1FE2B08A4B47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EC976F79-590D-B4FA-E332-03CE1D3E0ED3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B22E1310-06CB-D30F-0112-09EF217B546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3E438FB-100D-5ACB-8125-4CF10B2C944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7A7E2B1-FCE5-AA4D-4683-5E30746527A9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C905A02-CE5E-6DA4-7C0D-AD33BFFD501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CAE03F4B-2858-FB06-AF11-762F7A420F2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84DC775-DD4A-7CC1-4D31-89305B2D5F30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FD596E0-6A47-E7C1-2AE2-FB6A92D3C6DC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>
            <a:extLst>
              <a:ext uri="{FF2B5EF4-FFF2-40B4-BE49-F238E27FC236}">
                <a16:creationId xmlns:a16="http://schemas.microsoft.com/office/drawing/2014/main" id="{19E22611-7606-A658-4E16-28DF11AE5AEB}"/>
              </a:ext>
            </a:extLst>
          </p:cNvPr>
          <p:cNvGrpSpPr/>
          <p:nvPr userDrawn="1"/>
        </p:nvGrpSpPr>
        <p:grpSpPr>
          <a:xfrm>
            <a:off x="9572587" y="0"/>
            <a:ext cx="10531938" cy="11309072"/>
            <a:chOff x="9572587" y="0"/>
            <a:chExt cx="10531938" cy="11309072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8C1B82CF-7002-F3BB-A022-87732ECA46DD}"/>
                </a:ext>
              </a:extLst>
            </p:cNvPr>
            <p:cNvSpPr/>
            <p:nvPr/>
          </p:nvSpPr>
          <p:spPr>
            <a:xfrm>
              <a:off x="9844830" y="8481417"/>
              <a:ext cx="10259695" cy="2827655"/>
            </a:xfrm>
            <a:custGeom>
              <a:avLst/>
              <a:gdLst/>
              <a:ahLst/>
              <a:cxnLst/>
              <a:rect l="l" t="t" r="r" b="b"/>
              <a:pathLst>
                <a:path w="10259694" h="2827654">
                  <a:moveTo>
                    <a:pt x="0" y="2827139"/>
                  </a:moveTo>
                  <a:lnTo>
                    <a:pt x="10259268" y="2827139"/>
                  </a:lnTo>
                  <a:lnTo>
                    <a:pt x="10259268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A7BE4BB4-14A5-E93D-7F0F-A7F5494DE674}"/>
                </a:ext>
              </a:extLst>
            </p:cNvPr>
            <p:cNvSpPr/>
            <p:nvPr/>
          </p:nvSpPr>
          <p:spPr>
            <a:xfrm>
              <a:off x="9572587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id="{149FCE3B-90BA-95E4-3A28-451BFFF6A9A2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C45E8ED-648C-DE29-6AB9-85541AA293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44830" y="0"/>
            <a:ext cx="10287615" cy="848062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80019F-0AC6-757B-1C65-10F1D89333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78F2D-F075-1C03-0C2B-C04F07C3CA17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6AF95C2-75FF-0910-09AF-DABA2380085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DDD7F35-0A7A-26AB-058E-EC1BD570D2D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351F2BE-B351-4396-5F7B-21692D32B6C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B0220CA-0B49-9FB5-2AF3-39F50BD201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F2C0A9F-5916-98EB-7F28-EBAD97CE88E0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A65078-12D2-AB85-727B-A9F9D5CBC90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BCE7CAF-FCF3-F96A-AF77-DB9B21AD6F1A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121EAF5-44F2-99D1-2FDF-8ACF8A5097F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96CFE08-8EE7-68B8-7C65-250CA05AA447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C04278E-F03A-34DD-80D8-5798A57DA6F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DD8200B-8860-C1A5-4E0D-93B2ECC868F5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3DFE187-10F5-2801-50DF-E6A922BFB095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D4EC95E-6509-533F-5A95-E3FEA4E32DA0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EB2E692-2563-3453-A0DA-010992428D45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889CC35-AEE9-0906-B3E9-E94BD925A5B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83B6781-14C6-DCCA-1254-EFCA0592EC7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7944AF5-5935-D598-62FE-66E8200FE5F3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E5313EE-390A-7ED7-0F5D-6CEFB881C0E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45FD4E8-6F69-2208-BB81-C0B6E79DC7F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1DCF1FB-30D2-B6C3-BC7A-380DEDB8BBEA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0356391-B06C-1B95-2AE3-100C58DC7DE3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6997621-81A3-6399-55FA-58F1698F0324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DDC38F5-CE69-6059-36A9-668CD2C000D3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4DC9EF8-AD43-7012-A225-3B18993D00B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D7A86FB-1EFB-B13C-8967-44A7F4B9A9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D72ED14-65EE-641B-2483-897D3590C32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391905C-5940-6795-A027-00516B08108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04C3376-2F43-3A62-334B-3F2F6A5697A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46E6476-229D-597E-085F-FEBD0A7E2622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EE7D954-34DC-C456-A906-6999EEC8E7F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1813C3D-01A5-884F-941D-AE9E53C4A9D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F9C5C4F-439B-E158-4FAE-75F7D6D6DBD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B778160-03B0-2D6A-3455-AF97BB9CC065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6541775-0623-285E-E849-5AF091E37C0E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DDE7F8C-7278-3440-9774-92A804561760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C77E5E4-96CC-BB7E-5D43-1E67257BCD8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4CC0B2C-6418-1B25-5EDA-DC52B2FC65B8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EEB4A61-6ED3-743F-6A4A-B090F96C0CD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49C711E-E720-C769-E8D8-231A633A6BB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2EC6F1B-7FCF-469F-B39A-C926BE5DE58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06418FC-92FD-955D-B009-CF84F33DF925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BF3A91E-7A00-AE95-FAF7-88F8E385F1C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D22C810-7334-810F-CE45-30CF62804FF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8636640-0D17-08AB-9B76-6EDF135CD91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831436-E3D5-BB9C-BDB9-DAE913AED6CE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978E8F9-8722-A886-B42A-B23B225C5314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1C41387-A79D-00C6-5F7C-184B8D2B98D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92A1F69-F8FC-6664-6BE7-DA1E59BED57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4B311B3-8C0C-0461-DF7E-5878AC3F849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5495EC5-986B-F0ED-76D7-2992724588E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5974DE0-C70B-1526-9520-B433383CB15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DD0B90F-AFC7-2731-8C56-E0DA130692EB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4D1E2C7-0B0F-9287-E317-81620926D56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99DC5B5-FCEE-F1F9-1264-536AC4D737C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AC0ECCB-DA89-0A6A-CD53-945F796BC84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1CD3A70-522F-C906-E26C-1825D19A597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2924C90-E39A-572D-F502-FCB8F46C677F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76236E1-40A0-ED0E-D574-CC2A022CAA68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F95D296-4A1A-75A8-B8F3-788182BF3F4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F42017F-44EC-3382-A931-C72BBB91678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FEF675C-5C40-B87B-5F75-D769DB7171A5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97E0C97-5FDB-02F9-36E4-00D526F068E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B9E231D-8DAD-3EFA-FA4D-8E82C21F262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CB181C4-F97C-7EF6-B56E-E8B4C04D7011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854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>
            <a:extLst>
              <a:ext uri="{FF2B5EF4-FFF2-40B4-BE49-F238E27FC236}">
                <a16:creationId xmlns:a16="http://schemas.microsoft.com/office/drawing/2014/main" id="{366BCCF4-E34B-BC09-8976-7D9656CFAC0F}"/>
              </a:ext>
            </a:extLst>
          </p:cNvPr>
          <p:cNvGrpSpPr/>
          <p:nvPr userDrawn="1"/>
        </p:nvGrpSpPr>
        <p:grpSpPr>
          <a:xfrm>
            <a:off x="9572587" y="0"/>
            <a:ext cx="10532110" cy="11308715"/>
            <a:chOff x="9572587" y="0"/>
            <a:chExt cx="10532110" cy="11308715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ED851AE9-FA73-4326-D8E2-E478736292E4}"/>
                </a:ext>
              </a:extLst>
            </p:cNvPr>
            <p:cNvSpPr/>
            <p:nvPr/>
          </p:nvSpPr>
          <p:spPr>
            <a:xfrm>
              <a:off x="9844830" y="8481417"/>
              <a:ext cx="10259695" cy="2827655"/>
            </a:xfrm>
            <a:custGeom>
              <a:avLst/>
              <a:gdLst/>
              <a:ahLst/>
              <a:cxnLst/>
              <a:rect l="l" t="t" r="r" b="b"/>
              <a:pathLst>
                <a:path w="10259694" h="2827654">
                  <a:moveTo>
                    <a:pt x="0" y="2827139"/>
                  </a:moveTo>
                  <a:lnTo>
                    <a:pt x="10259268" y="2827139"/>
                  </a:lnTo>
                  <a:lnTo>
                    <a:pt x="10259268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2D20E9D0-C1C1-4654-43A2-DA1B8B3A1C3E}"/>
                </a:ext>
              </a:extLst>
            </p:cNvPr>
            <p:cNvSpPr/>
            <p:nvPr/>
          </p:nvSpPr>
          <p:spPr>
            <a:xfrm>
              <a:off x="9844830" y="0"/>
              <a:ext cx="10259695" cy="8482965"/>
            </a:xfrm>
            <a:custGeom>
              <a:avLst/>
              <a:gdLst/>
              <a:ahLst/>
              <a:cxnLst/>
              <a:rect l="l" t="t" r="r" b="b"/>
              <a:pathLst>
                <a:path w="10259694" h="8482965">
                  <a:moveTo>
                    <a:pt x="10259268" y="0"/>
                  </a:moveTo>
                  <a:lnTo>
                    <a:pt x="0" y="0"/>
                  </a:lnTo>
                  <a:lnTo>
                    <a:pt x="0" y="8482935"/>
                  </a:lnTo>
                  <a:lnTo>
                    <a:pt x="10259268" y="8482935"/>
                  </a:lnTo>
                  <a:lnTo>
                    <a:pt x="10259268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437DC787-F781-DD96-C901-04C9707016FE}"/>
                </a:ext>
              </a:extLst>
            </p:cNvPr>
            <p:cNvSpPr/>
            <p:nvPr/>
          </p:nvSpPr>
          <p:spPr>
            <a:xfrm>
              <a:off x="9572587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2">
            <a:extLst>
              <a:ext uri="{FF2B5EF4-FFF2-40B4-BE49-F238E27FC236}">
                <a16:creationId xmlns:a16="http://schemas.microsoft.com/office/drawing/2014/main" id="{5F2948CC-3135-3BA3-B105-1AA66CF6A574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163C158-9184-14D8-8F9E-98998AD0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5DF1D4-141A-EFCE-F51B-2A9B79F585D9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E906ADD-05B8-EB7D-D897-9FA37EA9881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6611744-EA56-D9C3-CFB6-3C5509FA1358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FC907AD-30A8-D36E-C0F0-2FA4FDDEC94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776D68D-586B-B46D-A920-224897F71A5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2D6D5E6-3943-7601-B7D2-4A31691336C4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C43B7B-A252-288A-665F-DCB5469EE1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3A0D7FD-DE16-DFB1-F2E1-30E64369F66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088D57-9492-10F2-3B73-71D369CFD9C7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DB7B588-9C77-5CC5-84F6-66BA299B061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3F8265-DEDF-8EA8-CE1A-823A61396E5F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F532230-4F98-2E74-5426-E1E50EA00D07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A28CD91-3017-9923-6949-FD56B90CCC5F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4A2F008-025B-E179-FD6C-924A0AC4E32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27B8BD3-67AE-4642-29E7-456D547FAE96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610DD43-0892-186E-12C2-B892A1A474D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1AA2E20-57E0-B961-2C6F-735C915D7277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46D2478-2981-A667-3287-0252B96BCC23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B34D368-BA24-CD29-B360-DE264EB76511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DB4A908-73B6-2EED-A858-E73FA8FF5FB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EA49AFC-6569-E4A8-CCCE-0DA540136F42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DABA9DE-F013-9AAF-E31A-ED26B126086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A8E96EF-13AC-4FF9-02DE-B41DDD266245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8F26A76-847D-322B-74B3-B7E0FA73270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F456B01-1F95-7AFB-9E1D-00DEEFD22680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CD41A65-8F39-E0D5-F45C-0288AF0030FB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42BD60D-F7A3-3E72-E1C8-EBA22D2AFA8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10E1DD3-8F84-2A22-6410-ABCAE8D1EA5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2BDF7AD-D575-2FDA-6505-E8184DF2184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7718832-FCAE-AAA4-CD8B-59DCB11345D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1288ECE-C4E4-2D23-4DF2-13553772B33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9E108C2-6FF3-1859-8B78-E7583640DF91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D7EB857-DDD5-BD84-1DDB-D3F2A705E8A4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B7BBE2A-F5B5-FF39-D5ED-BCC230204C0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FBD865-4243-2A67-7A94-EB249971519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61C57DA-23AB-2399-04E7-1722CB33C74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280127D-6AB1-8B57-64DB-960D203EFAE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24A35AB-E99D-D8C7-ED48-70F2167CAB9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EF5A09A-AD7A-43DF-A5C2-4F3983618DE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35CA0B9-F574-9BB8-620B-3CAF0E79FA6B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819E28A-BC0D-D239-2BE4-2F78E20DB99C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8B167D1-455A-B0A8-B12D-3124A7D9D3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4A107C8-386C-A8DD-43CA-430701DEA6D4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B5B36B4-E2D2-229C-E922-D2F633585FC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60693A8-5E7D-DCDD-18EA-B8D8B4684E9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B8B2451-CBCB-205F-9E4C-649ABA945B6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6667400-D638-BD4A-B36E-5309C32118F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7C60489-EB43-D5F5-0FFA-3DC2903991CA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7E11976-BEA5-74B4-DB3C-7E7888EB54C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3BE71D2-14A8-28E2-FB76-E5E9D3583F1A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A5E2083-E7ED-6001-DDCA-9309E09D060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74B086C-60C6-C683-7FA5-1388917F3D8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59E6AB6-5C6B-9CB7-9A1D-E6ACA645614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CAC136B-9F88-220F-A44C-DF0D50443A44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5857B2D-A26C-2173-B8B5-DCC1A329E1F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A873FAC-5CF3-F91B-C1C4-6F2775159773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DDC9225-649B-22B5-CCCD-BD65CC44306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6DE0DD1-BB03-E45C-8D30-6CA616DCA02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1D6B805-E262-833C-4AC3-DABE4E0F709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21FDEAD-AD20-067E-EB23-12ED95742283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35DA199-2A18-1B22-2972-5C738C340AF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DF9F10A-7F43-3574-DAA4-45AA62C413F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F6A0BBD-243B-699B-529B-98CF6B6D784B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BE4F820-AF4B-4072-25F3-923715EB532A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F8CEEAB-531A-FF0D-AD73-C482653D5A6D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19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B4086EFE-1524-A8E7-0801-D7392F56E706}"/>
              </a:ext>
            </a:extLst>
          </p:cNvPr>
          <p:cNvSpPr/>
          <p:nvPr/>
        </p:nvSpPr>
        <p:spPr>
          <a:xfrm>
            <a:off x="0" y="0"/>
            <a:ext cx="9572625" cy="8481695"/>
          </a:xfrm>
          <a:custGeom>
            <a:avLst/>
            <a:gdLst/>
            <a:ahLst/>
            <a:cxnLst/>
            <a:rect l="l" t="t" r="r" b="b"/>
            <a:pathLst>
              <a:path w="9572625" h="8481695">
                <a:moveTo>
                  <a:pt x="0" y="8481417"/>
                </a:moveTo>
                <a:lnTo>
                  <a:pt x="9572588" y="8481417"/>
                </a:lnTo>
                <a:lnTo>
                  <a:pt x="9572588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04816E4B-CD6A-64CD-8C23-DBB4D31DE787}"/>
              </a:ext>
            </a:extLst>
          </p:cNvPr>
          <p:cNvSpPr/>
          <p:nvPr/>
        </p:nvSpPr>
        <p:spPr>
          <a:xfrm>
            <a:off x="0" y="8481417"/>
            <a:ext cx="20104100" cy="2827655"/>
          </a:xfrm>
          <a:custGeom>
            <a:avLst/>
            <a:gdLst/>
            <a:ahLst/>
            <a:cxnLst/>
            <a:rect l="l" t="t" r="r" b="b"/>
            <a:pathLst>
              <a:path w="20104100" h="2827654">
                <a:moveTo>
                  <a:pt x="20104099" y="0"/>
                </a:moveTo>
                <a:lnTo>
                  <a:pt x="0" y="0"/>
                </a:lnTo>
                <a:lnTo>
                  <a:pt x="0" y="2827139"/>
                </a:lnTo>
                <a:lnTo>
                  <a:pt x="20104099" y="2827139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E51CF40-B23A-679E-4B66-B05C06950D7E}"/>
              </a:ext>
            </a:extLst>
          </p:cNvPr>
          <p:cNvSpPr/>
          <p:nvPr/>
        </p:nvSpPr>
        <p:spPr>
          <a:xfrm>
            <a:off x="9572587" y="0"/>
            <a:ext cx="272415" cy="8481695"/>
          </a:xfrm>
          <a:custGeom>
            <a:avLst/>
            <a:gdLst/>
            <a:ahLst/>
            <a:cxnLst/>
            <a:rect l="l" t="t" r="r" b="b"/>
            <a:pathLst>
              <a:path w="272415" h="8481695">
                <a:moveTo>
                  <a:pt x="0" y="8481417"/>
                </a:moveTo>
                <a:lnTo>
                  <a:pt x="272243" y="8481417"/>
                </a:lnTo>
                <a:lnTo>
                  <a:pt x="272243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7F83FF86-34DA-800C-87A8-4DE3651D23D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9845002" y="0"/>
            <a:ext cx="10287615" cy="848062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B41107B-0590-7AF6-764E-9BAA1E5E8CFD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2F0C81-744B-7240-1795-551ED707590B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5341205-4B7F-AABE-B149-A429F1132B6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592CA9D-EE9C-446D-1040-E085320C47A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31EE243-36F0-D21B-09BB-C1C4065F156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86F4F84-238A-A3E4-07F6-462176AB77C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5326D16-C891-9F91-EECE-B60B104041F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DF5C8C9-434E-BD29-541C-934B4920B4E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C38ED54-2DCC-E3B1-A35F-A63DA78FE59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FE3B63A-3165-4A7C-8140-3A75A0D1538E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F53E788-3ADF-B801-A317-2F05B8F0239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149E753-4835-C143-490F-0C196CEE3ED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8322E0A-DB0B-B408-A9FC-4D70ECEDD3F1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2C5104C-7450-5A1E-B0FA-6868C4E013F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F83D06D-1CD7-E354-EA5A-AEF733EEA5D2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1FA35C9-0712-304D-2FD3-EFC7823624CD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8FDB6EA-849F-F05F-DF36-9088269E3333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2D32F83-681F-F004-3690-24D07E59A4C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812C3B8-C0E5-D63F-B535-7D68046A6A0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70FE0C4-F2C0-0233-4F1E-C77E889C96C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642341-2514-DE13-24C2-93EDB9B195E1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59D8185-9628-DE9F-EF14-117ED4515884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7C57058-B16F-DC89-29AF-1FB474A6447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503823B-D433-EA0D-2E4C-083FE08E589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15CE343-CCA7-CBA5-2CAB-7D517A03ADC5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FD866E3-D6C1-7968-B69F-3FA7C9CB6BD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0A00214-6C2C-F0F1-D9FB-4E364AB328F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9F6BED1-F5F4-BB15-DA4D-37F3E33E2C4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C8AA754-331F-5E67-336E-1514A19302E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BC01968-A3AE-4A10-854B-3B5C1F6564E0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3F4E778-CDC8-5787-E9A6-F90F9F51A40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B3B5274-F44A-1F68-BD70-BA01CE4B43E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96CB79C-560A-24F8-9D49-F940B9DDDBB0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E4BCB69-BBB7-6D23-B3CB-348F08EA64E0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DA8EDE2-F997-DC6B-7C3D-624DD3D3629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E7597E8-45FB-971F-F376-AA9020DDDBD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BF0FCB3-0221-D5A6-42A8-5582A08E6F6D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C1A6F4B-D2B4-020C-1DE7-1DFE11453A1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8FCDF57-541B-4750-E5F9-18BDBECC3474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C802645-4850-27F8-6FC2-6858CEA789E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2D11703-6CAA-DDEA-A206-6DEEE5A90B2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D25F7B0-1169-A3E2-837B-98F35AF1208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4D5E62-C3F0-1E81-C7CA-AF92947FC4D0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C6FADB3-C242-F420-D341-B508A00F753F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909B56E-6739-7380-79BD-45510E109BB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F8FCC17-AEEC-E0F1-1DA3-95534A1BD9FD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92D09F6-9DB2-959F-338C-AA1F97C2352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B395788-AF34-8356-AE24-C5276023FB8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D3AE6E-A039-4E79-C417-3892EC467FA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823388C-3637-5406-D7DD-D6EA635B901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F421E6B-C298-9208-C910-D4FDE42BA936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71C2C6F-A41D-6562-35F4-A9D3D35F870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79CBBA6-755F-D9CA-C43F-03A709E73AAC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1EB0609D-CDCC-0F30-E92C-13FFEEA4F8C2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347F8BD-4148-F1B9-DE9A-5620C2033CD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6D47CA8-F3C8-6A56-1F33-CD752EC5E85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D5D8AE3-055C-0F08-2571-D52D0DBFD773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9E219488-5757-86F4-06DD-AF021BB19F17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CFC53DB-767E-EEE6-67E5-F5BD722C5579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F77612A-2747-751A-A059-678C91BE32BB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D9CAAFB-6DCC-A65A-AF94-B61F907B60FE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CDEF844-8793-5C47-F9BF-B13B76AA64B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2C9BAA-C789-680A-9B0A-EE3244832E7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CBF0269-2B30-1B3C-AF90-D1B51EC0302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56E03C-4D24-F7C8-3425-BD82CC7753D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84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942530" y="95488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93EC2D-6B7C-D6B2-498B-05FF3430BCF0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BD28C-ED18-6726-0966-583E4EFA5EF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2B4D1A-48C8-1E9F-D4DD-D685A9F1D75A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4C18370-0162-F70A-58BB-2F43A7328D1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F44153C-C34D-4AD1-B752-9D3150524FE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D8F74A0-9E53-BCF0-9688-CED36E090B6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2042B63-E646-C165-6BB8-BE925D1984F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31FA54D-3C9B-30DA-B9F8-588427CD1CE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5FA2161-3AC1-0CCB-C2AA-29CAE9910A7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C66B9C7-3DBA-5373-25B8-1EC32D4CBCED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7519F13-C4F1-E7F9-18CF-8EB545C816D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A1B818-62B9-0BBB-16BB-57DCBD35803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4F3812F-2A65-C095-C554-308EA39416A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2E031C4-9505-FF48-54FA-5E992E377FA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97B2CF1-BD97-38CF-34C6-98FF6159695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DDB654C-7B2E-3AD6-9B2F-88F5987205C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33BBCE6-7AE0-B8BB-7CC5-0596F714EFD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D6C1751-7C0F-E6E6-E3D0-85D277A524E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D10B3E7-0BBE-54E4-4FE7-651AA300902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41EFED3-0380-9B6A-AA94-B8ABB39407C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D99EAAB-7128-F6A5-2F9D-B3AE4567FC5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A9EFCA-80A1-353B-AE58-B93C22DCA00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BA09573-EE25-33BE-8009-9EDD4B5E4B7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5DA3F4-492C-28B7-DF20-A61712484F4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3187094-068A-842C-44DF-B07CDCBFFF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B1A1A2A-7859-1DE8-8D05-2DCBF755065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ABBD31-FB5F-EA7B-E5CB-85EA45C83B1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523949F-292C-54A1-074C-E047BB0306A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2ACD9EB-E438-55F5-BFBD-FB5E7265653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590F38C3-FD91-1D8A-DEFB-6A3802FC64D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DDB8B82-C8F5-13A4-39FB-2D439E86C5F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E5DC5AC-6670-E8D3-1A6E-0DB7ACAB0EF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F16B419-EAC8-E544-E139-D2EDAC068AC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2B11515-DE55-E4CF-22B2-D248C9A8D372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2426801-2525-5B43-D7CF-DDFB876E81A8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D51DEA3-2C91-42F7-E8AC-51474BBAD4CE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BA2B9D0-6CB1-17C5-AE18-5B64375B7D5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78F5508-30B8-BC41-5628-2F56FFA2C42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23439B9-4855-1F6B-1CA4-C3E63E41FC5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3FCE941-C510-F583-6B56-5437E3787AF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FC33C69-686C-9A3F-2372-405B150F484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058B5AE-66EB-4759-F953-2DF6365E4E71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EC9C096-3F1B-8C88-E3DB-C98508A76DB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A6C4D34-B764-7BD2-A955-98DB62D4F1B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1FE3337-103D-0899-170D-93086D4E29F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AFDD423-BB32-A025-EFEB-B58F0ABC4BD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E586B0E-8723-45D0-A4D9-7398B2EBDE8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149250C-6BC9-BF2A-0FD4-E00FAAFE907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698AF44-C60F-0C11-99AA-D1682BD2313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6F93353-AE0A-CA58-C11B-EFEF41A87FA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02DAFDB-F7F6-C2AD-3004-8700F9245F54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443199C-A886-4522-3C4F-B1061F63CA8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C8062AAB-202C-CC67-183B-519A619857C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8575B1D-EE6A-D57B-E23D-B96E4E7F0C4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DC3EDE7-4781-3774-8A25-B8A49B7E477F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1C6CFE-B342-E3DA-5F0F-FE03821C858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9403B06-CAB4-B672-B154-0F584533E84C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49A0DB4-B0FD-C145-237A-5208C830476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2CEB7D7D-F747-0FFD-86FC-714D40534E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D7A489B-7D80-344B-C333-02F3A3F9FA5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063F097-745A-437F-BBD8-CE2DFAB5F17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F4C18DEE-2520-5F12-0B74-865BFEB53E1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D452C28-2039-D760-C5AC-F160CB8A357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6CB78C7-4417-6000-A700-09AA0B7F79C6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CC98016-63E1-91D9-5981-F2C8A02C7E6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0" name="Picture Placeholder 12">
            <a:extLst>
              <a:ext uri="{FF2B5EF4-FFF2-40B4-BE49-F238E27FC236}">
                <a16:creationId xmlns:a16="http://schemas.microsoft.com/office/drawing/2014/main" id="{473D1694-E74A-13C4-4132-3208A1956C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4" y="-1"/>
            <a:ext cx="10533600" cy="110357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1" name="object 5">
            <a:extLst>
              <a:ext uri="{FF2B5EF4-FFF2-40B4-BE49-F238E27FC236}">
                <a16:creationId xmlns:a16="http://schemas.microsoft.com/office/drawing/2014/main" id="{840547D1-83B8-BE77-60D9-8C65110F5079}"/>
              </a:ext>
            </a:extLst>
          </p:cNvPr>
          <p:cNvSpPr/>
          <p:nvPr userDrawn="1"/>
        </p:nvSpPr>
        <p:spPr>
          <a:xfrm rot="16200000">
            <a:off x="14702625" y="5905750"/>
            <a:ext cx="273600" cy="105336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3">
            <a:extLst>
              <a:ext uri="{FF2B5EF4-FFF2-40B4-BE49-F238E27FC236}">
                <a16:creationId xmlns:a16="http://schemas.microsoft.com/office/drawing/2014/main" id="{516ED70F-F217-CDC6-73DE-6A5AA474ACBF}"/>
              </a:ext>
            </a:extLst>
          </p:cNvPr>
          <p:cNvSpPr txBox="1"/>
          <p:nvPr userDrawn="1"/>
        </p:nvSpPr>
        <p:spPr>
          <a:xfrm>
            <a:off x="1094930" y="97012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222946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3">
            <a:extLst>
              <a:ext uri="{FF2B5EF4-FFF2-40B4-BE49-F238E27FC236}">
                <a16:creationId xmlns:a16="http://schemas.microsoft.com/office/drawing/2014/main" id="{80ED748A-2962-2FE0-4BAB-4A1C7579A427}"/>
              </a:ext>
            </a:extLst>
          </p:cNvPr>
          <p:cNvSpPr/>
          <p:nvPr userDrawn="1"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9572625" h="8481695">
                <a:moveTo>
                  <a:pt x="0" y="8481417"/>
                </a:moveTo>
                <a:lnTo>
                  <a:pt x="9572588" y="8481417"/>
                </a:lnTo>
                <a:lnTo>
                  <a:pt x="9572588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0EABC0C-E204-B7F5-FF5B-697A0F040735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65394974-3709-4E93-B020-6C95C42A596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B6525FB2-1EDF-78EA-375F-9657EF24EDC7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F681A5E-6956-DEBD-384B-E3C5FA26850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8879D9A6-30CB-807E-CC4A-621D0E769FD6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3A9B293A-DDBE-9BE6-87FF-BFA5CB9A105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6E146E8-087F-E913-2F55-3058CEDBFFE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520625C-1E19-96EE-958A-B3ECAAB267F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ED804406-A38A-EDDB-817B-47E288412EA2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6C054DD4-040D-FE2A-1784-3341E85B06FC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010ED68-5BC5-4278-DB86-53742D949E5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4B4B09EE-1D33-D34F-DE43-7198196BDB6C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FFA5986-DCF3-057F-3A80-96918AE9B1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147E7898-212B-37B0-2257-7A54BB97460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FE95DD9-C79B-D318-C7D1-2B378360067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10276B9D-047C-FE22-0582-6EA7901E842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B30783EF-5F2D-214E-6A1E-78059E8F699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B629DCCD-DAEF-6EFD-B90A-A62CC5116CB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F6CD39D5-58FB-DA9B-DE83-337AE717994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1CF9F4FD-2FC0-7CFF-C77C-AA72B8C40CE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8EF399B5-6A40-50B6-1EEA-B22F2EA1661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DAF7259F-7D08-F6FE-D933-5822FD8453DE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77333F8-DB07-A6C0-743D-C663BD029D81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A9FBEA35-D0D4-84F7-45AB-3083138E2B1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93D5B6B8-95A0-E0F1-7A9C-86693363077A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E45B2DA5-3304-9A4D-FEDD-14EC9E25B3D6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67BB4BAF-C6FA-AFB1-16E1-B3D20D23B4B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73EC534-B480-6967-593D-E402D4F81D1B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E40F5C83-97AD-1F4D-2DE9-7B945CFFE39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D7E9C6E6-2345-9B89-4AE9-8CD7E782E377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A26DFEC6-498C-8321-5172-FEE73AC3137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B675395C-403F-EACF-49EB-2030569BFD44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581865B0-8038-D50C-9625-BCADBA1B02A4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E1411ECB-81CB-FD91-9550-7EDF33D9477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2A3A8FC6-1D20-57C7-EA0E-076D99219E8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6AC24D5D-9032-CB6F-E4E8-7479F62FA0AC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860434C-0595-332C-BC84-5B05FE76856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27455253-766B-5674-EE55-26DC39858A29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58FA75B1-2B34-0E70-2315-573B16840EF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7FFA2C79-C455-F72E-2203-7B9340EEFBF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A8FED057-EAB1-6795-D488-5310AB81B159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0B69272C-80E1-DA3B-3750-2F4CB79C0239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E5E7AEBB-CDDD-2FAB-8145-22F1DFD910D9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E79A3ED-CBD7-F7D8-5380-2AB010FF92C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5A007F1A-DD6B-758D-5347-827E1DCDE3D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ACF5FA4D-924B-9AB7-5ACE-620B474D8AF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C4978A5-F48F-8A24-414D-3C474A1C95EB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4FB832AA-04D8-299C-D3DC-CB42854BEB25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BE4489E9-5ECF-5FB1-9251-822D7B8D3FBD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25CF960C-C252-1EFB-CF1B-1509A069A9B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B4F54354-4A3D-A478-42E2-4ED227F0DEA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B9365B15-AFED-8FED-B45A-5B4963D9997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386EC0D5-B661-5B2C-3732-4CF9E9CAB3C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362109B-8C0B-7A35-E085-9BDCA00E86A3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68B4957-FC71-07FF-4A24-6DE3D8164DF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182E5DB-5C94-C42B-172E-5CC67FCB3692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73A166A2-0398-E814-510F-570CBC1DD63A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704DA472-765A-7B86-B9D2-DE259E7923C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148A6286-DCDB-17F7-339D-254B1A72CB7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8716BC6F-121D-CE36-3051-C6A602711E72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43FBB169-D16F-DF01-CE0E-CED27AD9CB3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96180B40-7BCB-69AC-3A1C-BC4DBE0F10D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5E15C5B0-857C-332D-C92D-F7BF62CC4131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0ADDEE55-33EA-AE89-D084-EC5FE5C1FCA0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F70EF0DC-4FEE-8DFC-9459-3C517F29161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4" name="Title Placeholder 1">
            <a:extLst>
              <a:ext uri="{FF2B5EF4-FFF2-40B4-BE49-F238E27FC236}">
                <a16:creationId xmlns:a16="http://schemas.microsoft.com/office/drawing/2014/main" id="{F501DE55-5D7C-0513-3915-8A33B727C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sp>
        <p:nvSpPr>
          <p:cNvPr id="205" name="object 13">
            <a:extLst>
              <a:ext uri="{FF2B5EF4-FFF2-40B4-BE49-F238E27FC236}">
                <a16:creationId xmlns:a16="http://schemas.microsoft.com/office/drawing/2014/main" id="{E0C38670-F444-EE11-3880-4BA41DCB0044}"/>
              </a:ext>
            </a:extLst>
          </p:cNvPr>
          <p:cNvSpPr txBox="1"/>
          <p:nvPr userDrawn="1"/>
        </p:nvSpPr>
        <p:spPr>
          <a:xfrm>
            <a:off x="942530" y="95488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206" name="Picture Placeholder 12">
            <a:extLst>
              <a:ext uri="{FF2B5EF4-FFF2-40B4-BE49-F238E27FC236}">
                <a16:creationId xmlns:a16="http://schemas.microsoft.com/office/drawing/2014/main" id="{7C425F60-DA18-0E70-A0B1-5A1732EAB5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4" y="-1"/>
            <a:ext cx="10533600" cy="11035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7" name="object 5">
            <a:extLst>
              <a:ext uri="{FF2B5EF4-FFF2-40B4-BE49-F238E27FC236}">
                <a16:creationId xmlns:a16="http://schemas.microsoft.com/office/drawing/2014/main" id="{8ECCB275-BCB4-A4CA-BF39-1952EF3ED5C3}"/>
              </a:ext>
            </a:extLst>
          </p:cNvPr>
          <p:cNvSpPr/>
          <p:nvPr userDrawn="1"/>
        </p:nvSpPr>
        <p:spPr>
          <a:xfrm rot="16200000">
            <a:off x="14702625" y="5905750"/>
            <a:ext cx="273600" cy="105336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11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942530" y="95488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93EC2D-6B7C-D6B2-498B-05FF3430BCF0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BD28C-ED18-6726-0966-583E4EFA5EF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2B4D1A-48C8-1E9F-D4DD-D685A9F1D75A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4C18370-0162-F70A-58BB-2F43A7328D1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F44153C-C34D-4AD1-B752-9D3150524FE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D8F74A0-9E53-BCF0-9688-CED36E090B6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2042B63-E646-C165-6BB8-BE925D1984F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31FA54D-3C9B-30DA-B9F8-588427CD1CE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5FA2161-3AC1-0CCB-C2AA-29CAE9910A7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C66B9C7-3DBA-5373-25B8-1EC32D4CBCED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7519F13-C4F1-E7F9-18CF-8EB545C816D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A1B818-62B9-0BBB-16BB-57DCBD35803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4F3812F-2A65-C095-C554-308EA39416A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2E031C4-9505-FF48-54FA-5E992E377FA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97B2CF1-BD97-38CF-34C6-98FF6159695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DDB654C-7B2E-3AD6-9B2F-88F5987205C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33BBCE6-7AE0-B8BB-7CC5-0596F714EFD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D6C1751-7C0F-E6E6-E3D0-85D277A524E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D10B3E7-0BBE-54E4-4FE7-651AA300902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41EFED3-0380-9B6A-AA94-B8ABB39407C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D99EAAB-7128-F6A5-2F9D-B3AE4567FC5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A9EFCA-80A1-353B-AE58-B93C22DCA00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BA09573-EE25-33BE-8009-9EDD4B5E4B7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5DA3F4-492C-28B7-DF20-A61712484F4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3187094-068A-842C-44DF-B07CDCBFFF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B1A1A2A-7859-1DE8-8D05-2DCBF755065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ABBD31-FB5F-EA7B-E5CB-85EA45C83B1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523949F-292C-54A1-074C-E047BB0306A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2ACD9EB-E438-55F5-BFBD-FB5E7265653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590F38C3-FD91-1D8A-DEFB-6A3802FC64D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DDB8B82-C8F5-13A4-39FB-2D439E86C5F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E5DC5AC-6670-E8D3-1A6E-0DB7ACAB0EF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F16B419-EAC8-E544-E139-D2EDAC068AC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2B11515-DE55-E4CF-22B2-D248C9A8D372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2426801-2525-5B43-D7CF-DDFB876E81A8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D51DEA3-2C91-42F7-E8AC-51474BBAD4CE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BA2B9D0-6CB1-17C5-AE18-5B64375B7D5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78F5508-30B8-BC41-5628-2F56FFA2C42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23439B9-4855-1F6B-1CA4-C3E63E41FC5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3FCE941-C510-F583-6B56-5437E3787AF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FC33C69-686C-9A3F-2372-405B150F484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058B5AE-66EB-4759-F953-2DF6365E4E71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EC9C096-3F1B-8C88-E3DB-C98508A76DB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A6C4D34-B764-7BD2-A955-98DB62D4F1B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1FE3337-103D-0899-170D-93086D4E29F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AFDD423-BB32-A025-EFEB-B58F0ABC4BD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E586B0E-8723-45D0-A4D9-7398B2EBDE8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149250C-6BC9-BF2A-0FD4-E00FAAFE907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698AF44-C60F-0C11-99AA-D1682BD2313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6F93353-AE0A-CA58-C11B-EFEF41A87FA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02DAFDB-F7F6-C2AD-3004-8700F9245F54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443199C-A886-4522-3C4F-B1061F63CA8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C8062AAB-202C-CC67-183B-519A619857C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8575B1D-EE6A-D57B-E23D-B96E4E7F0C4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DC3EDE7-4781-3774-8A25-B8A49B7E477F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1C6CFE-B342-E3DA-5F0F-FE03821C858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9403B06-CAB4-B672-B154-0F584533E84C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49A0DB4-B0FD-C145-237A-5208C830476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2CEB7D7D-F747-0FFD-86FC-714D40534E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D7A489B-7D80-344B-C333-02F3A3F9FA5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063F097-745A-437F-BBD8-CE2DFAB5F17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F4C18DEE-2520-5F12-0B74-865BFEB53E1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D452C28-2039-D760-C5AC-F160CB8A357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6CB78C7-4417-6000-A700-09AA0B7F79C6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CC98016-63E1-91D9-5981-F2C8A02C7E6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object 6">
            <a:extLst>
              <a:ext uri="{FF2B5EF4-FFF2-40B4-BE49-F238E27FC236}">
                <a16:creationId xmlns:a16="http://schemas.microsoft.com/office/drawing/2014/main" id="{F2FD83CF-9AC3-165B-91C7-0DE019B79839}"/>
              </a:ext>
            </a:extLst>
          </p:cNvPr>
          <p:cNvSpPr/>
          <p:nvPr userDrawn="1"/>
        </p:nvSpPr>
        <p:spPr>
          <a:xfrm>
            <a:off x="19831685" y="635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9BB2009F-4110-70D3-7DEA-FAE3D6962436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188368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4018" y="3212332"/>
            <a:ext cx="6773439" cy="4561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chemeClr val="tx1"/>
                </a:solidFill>
                <a:latin typeface="Spectral-Light"/>
                <a:cs typeface="Spectral-Light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66" r:id="rId3"/>
    <p:sldLayoutId id="2147483670" r:id="rId4"/>
    <p:sldLayoutId id="2147483669" r:id="rId5"/>
    <p:sldLayoutId id="2147483668" r:id="rId6"/>
    <p:sldLayoutId id="2147483691" r:id="rId7"/>
    <p:sldLayoutId id="2147483692" r:id="rId8"/>
    <p:sldLayoutId id="2147483700" r:id="rId9"/>
    <p:sldLayoutId id="2147483686" r:id="rId10"/>
    <p:sldLayoutId id="2147483681" r:id="rId11"/>
    <p:sldLayoutId id="2147483697" r:id="rId12"/>
    <p:sldLayoutId id="2147483665" r:id="rId13"/>
    <p:sldLayoutId id="2147483673" r:id="rId14"/>
    <p:sldLayoutId id="2147483672" r:id="rId15"/>
    <p:sldLayoutId id="2147483667" r:id="rId16"/>
    <p:sldLayoutId id="2147483690" r:id="rId17"/>
    <p:sldLayoutId id="2147483698" r:id="rId18"/>
    <p:sldLayoutId id="2147483699" r:id="rId19"/>
    <p:sldLayoutId id="2147483664" r:id="rId20"/>
    <p:sldLayoutId id="2147483674" r:id="rId21"/>
    <p:sldLayoutId id="2147483676" r:id="rId22"/>
    <p:sldLayoutId id="2147483675" r:id="rId23"/>
    <p:sldLayoutId id="2147483677" r:id="rId24"/>
    <p:sldLayoutId id="2147483662" r:id="rId25"/>
    <p:sldLayoutId id="2147483678" r:id="rId26"/>
    <p:sldLayoutId id="2147483687" r:id="rId27"/>
    <p:sldLayoutId id="2147483663" r:id="rId28"/>
    <p:sldLayoutId id="2147483684" r:id="rId29"/>
    <p:sldLayoutId id="2147483689" r:id="rId30"/>
    <p:sldLayoutId id="2147483683" r:id="rId31"/>
    <p:sldLayoutId id="2147483695" r:id="rId32"/>
    <p:sldLayoutId id="2147483696" r:id="rId33"/>
    <p:sldLayoutId id="2147483688" r:id="rId34"/>
    <p:sldLayoutId id="2147483694" r:id="rId35"/>
    <p:sldLayoutId id="2147483682" r:id="rId36"/>
    <p:sldLayoutId id="2147483680" r:id="rId3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commission.europa.eu/law/law-topic/data-protection/international-dimension-data-protection/adequacy-decisions_en" TargetMode="Externa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taprotection@universityofgalway.ie" TargetMode="External"/><Relationship Id="rId2" Type="http://schemas.openxmlformats.org/officeDocument/2006/relationships/hyperlink" Target="https://www.universityofgalway.ie/data-protection/gdpr/ropa/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yofgalway.ie/data-protection/gdpr/ropa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ataprotection@universityofgalway.i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unsplash.com/photos/red-letters-neon-light-49uySSA678U?utm_content=creditCopyText&amp;utm_medium=referral&amp;utm_source=unsplash" TargetMode="External"/><Relationship Id="rId4" Type="http://schemas.openxmlformats.org/officeDocument/2006/relationships/hyperlink" Target="https://unsplash.com/@simonesecci?utm_content=creditCopyText&amp;utm_medium=referral&amp;utm_source=unsplash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DEA9-651E-D0A0-3F26-8F8B599F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86" y="2596659"/>
            <a:ext cx="7983594" cy="5221461"/>
          </a:xfrm>
        </p:spPr>
        <p:txBody>
          <a:bodyPr/>
          <a:lstStyle/>
          <a:p>
            <a:r>
              <a:rPr lang="en-US" sz="6600" dirty="0"/>
              <a:t>Guidance on completing Record of Processing Activities</a:t>
            </a:r>
            <a:br>
              <a:rPr lang="en-US" sz="6600" dirty="0"/>
            </a:br>
            <a:r>
              <a:rPr lang="en-US" sz="6600" dirty="0"/>
              <a:t>(</a:t>
            </a:r>
            <a:r>
              <a:rPr lang="en-US" sz="6600" dirty="0" err="1"/>
              <a:t>RoPA</a:t>
            </a:r>
            <a:r>
              <a:rPr lang="en-US" sz="6600" dirty="0"/>
              <a:t>)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89D20E0-2E2E-0CC5-77E7-87D67FDD59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3" r="3383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91BBB3-FF38-5CDD-30CD-36B0A5685BDB}"/>
              </a:ext>
            </a:extLst>
          </p:cNvPr>
          <p:cNvSpPr txBox="1"/>
          <p:nvPr/>
        </p:nvSpPr>
        <p:spPr>
          <a:xfrm>
            <a:off x="306966" y="8900160"/>
            <a:ext cx="8653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dirty="0"/>
              <a:t>Maria Drzazga, GDPR Compliance Manager</a:t>
            </a:r>
          </a:p>
          <a:p>
            <a:r>
              <a:rPr lang="en-IE" sz="3000" dirty="0"/>
              <a:t>Data Protection Office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E0E09-AC12-3778-EA5E-9097FEADF7DD}"/>
              </a:ext>
            </a:extLst>
          </p:cNvPr>
          <p:cNvSpPr txBox="1"/>
          <p:nvPr/>
        </p:nvSpPr>
        <p:spPr>
          <a:xfrm>
            <a:off x="306966" y="10553075"/>
            <a:ext cx="604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January 2026</a:t>
            </a:r>
          </a:p>
        </p:txBody>
      </p:sp>
    </p:spTree>
    <p:extLst>
      <p:ext uri="{BB962C8B-B14F-4D97-AF65-F5344CB8AC3E}">
        <p14:creationId xmlns:p14="http://schemas.microsoft.com/office/powerpoint/2010/main" val="184342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7F54-D841-51CD-7DEB-64F577AB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94" y="3134395"/>
            <a:ext cx="10202441" cy="5760640"/>
          </a:xfrm>
        </p:spPr>
        <p:txBody>
          <a:bodyPr/>
          <a:lstStyle/>
          <a:p>
            <a:pPr marL="457200" indent="-457200" algn="just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altLang="en-US" dirty="0">
                <a:solidFill>
                  <a:schemeClr val="tx1"/>
                </a:solidFill>
                <a:latin typeface="Spectral-Light" panose="020B0604020202020204" charset="0"/>
              </a:rPr>
              <a:t>Scientific research in the public interest Article 6.1.(e) and condition Article 9.2(j)</a:t>
            </a:r>
          </a:p>
          <a:p>
            <a:pPr marL="457200" indent="-457200" algn="just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E" altLang="en-US" dirty="0">
              <a:latin typeface="Spectral-Light" panose="020B0604020202020204" charset="0"/>
            </a:endParaRPr>
          </a:p>
          <a:p>
            <a:pPr marL="457200" indent="-457200" algn="just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altLang="en-US" dirty="0">
                <a:latin typeface="Spectral-Light" panose="020B0604020202020204" charset="0"/>
              </a:rPr>
              <a:t>This would apply where the research is publicly funded and in the public interest, not necessarily applicable to commercially funded research.</a:t>
            </a:r>
          </a:p>
          <a:p>
            <a:pPr marL="457200" indent="-457200" algn="just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E" altLang="en-US" dirty="0">
              <a:latin typeface="Spectral-Light" panose="020B0604020202020204" charset="0"/>
            </a:endParaRPr>
          </a:p>
          <a:p>
            <a:pPr marL="457200" indent="-457200" algn="just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altLang="en-US" u="sng" dirty="0">
                <a:latin typeface="Spectral-Light" panose="020B0604020202020204" charset="0"/>
              </a:rPr>
              <a:t>Additional requirement under HRR for explicit consent </a:t>
            </a:r>
            <a:r>
              <a:rPr lang="en-IE" altLang="en-US" dirty="0">
                <a:latin typeface="Spectral-Light" panose="020B0604020202020204" charset="0"/>
              </a:rPr>
              <a:t>as a suitable and specific safeguard for Health research – </a:t>
            </a:r>
            <a:r>
              <a:rPr lang="en-IE" altLang="en-US" b="1" i="1" dirty="0">
                <a:latin typeface="Spectral-Light" panose="020B0604020202020204" charset="0"/>
              </a:rPr>
              <a:t>not a legal basis for the processing.</a:t>
            </a:r>
          </a:p>
          <a:p>
            <a:pPr>
              <a:defRPr/>
            </a:pP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323AE-AEBB-DEDE-5EC9-EF4BD755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94" y="531532"/>
            <a:ext cx="18267337" cy="1647787"/>
          </a:xfrm>
        </p:spPr>
        <p:txBody>
          <a:bodyPr/>
          <a:lstStyle/>
          <a:p>
            <a:pPr algn="ctr"/>
            <a:r>
              <a:rPr lang="en-IE" altLang="en-US" sz="5000" b="1" dirty="0"/>
              <a:t>Legal basis for processing of personal data - Most Common Legal Basis for University Sector Research</a:t>
            </a:r>
            <a:endParaRPr lang="en-US" sz="5000" b="1" dirty="0"/>
          </a:p>
        </p:txBody>
      </p:sp>
      <p:pic>
        <p:nvPicPr>
          <p:cNvPr id="5" name="Picture 4" descr="A blue hexagons with white text&#10;&#10;AI-generated content may be incorrect.">
            <a:extLst>
              <a:ext uri="{FF2B5EF4-FFF2-40B4-BE49-F238E27FC236}">
                <a16:creationId xmlns:a16="http://schemas.microsoft.com/office/drawing/2014/main" id="{41452C5A-CFDE-44A9-CBBC-5FC87A08B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94" y="3998491"/>
            <a:ext cx="8777868" cy="34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5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665AFD-14F2-6E02-E60A-D50D550B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267" y="2408544"/>
            <a:ext cx="18964398" cy="6294119"/>
          </a:xfrm>
        </p:spPr>
        <p:txBody>
          <a:bodyPr/>
          <a:lstStyle/>
          <a:p>
            <a:pPr marL="571500" indent="-5715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3600" dirty="0">
                <a:latin typeface="Spectral-Light" panose="020B0604020202020204" charset="0"/>
              </a:rPr>
              <a:t>If you are transferring personal data outside of the EEA, you will need to use one of the mechanisms described in </a:t>
            </a:r>
            <a:r>
              <a:rPr lang="en-IE" sz="3600" u="sng" dirty="0">
                <a:latin typeface="Spectral-Light" panose="020B0604020202020204" charset="0"/>
              </a:rPr>
              <a:t>Chapter V of the GDPR</a:t>
            </a:r>
            <a:r>
              <a:rPr lang="en-IE" sz="3600" dirty="0">
                <a:latin typeface="Spectral-Light" panose="020B0604020202020204" charset="0"/>
              </a:rPr>
              <a:t>. The most commonly used </a:t>
            </a:r>
            <a:r>
              <a:rPr lang="en-IE" sz="3600" dirty="0" err="1">
                <a:latin typeface="Spectral-Light" panose="020B0604020202020204" charset="0"/>
              </a:rPr>
              <a:t>mechnisms</a:t>
            </a:r>
            <a:r>
              <a:rPr lang="en-IE" sz="3600" dirty="0">
                <a:latin typeface="Spectral-Light" panose="020B0604020202020204" charset="0"/>
              </a:rPr>
              <a:t> are:</a:t>
            </a:r>
          </a:p>
          <a:p>
            <a:pPr algn="just">
              <a:buClr>
                <a:schemeClr val="tx2"/>
              </a:buClr>
            </a:pPr>
            <a:endParaRPr lang="en-IE" sz="3600" dirty="0">
              <a:latin typeface="Spectral-Light" panose="020B0604020202020204" charset="0"/>
            </a:endParaRPr>
          </a:p>
          <a:p>
            <a:pPr marL="1028700" lvl="1" indent="-5715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3200" b="1" dirty="0">
                <a:solidFill>
                  <a:schemeClr val="tx1"/>
                </a:solidFill>
                <a:latin typeface="Spectral-Light" panose="020B0604020202020204" charset="0"/>
              </a:rPr>
              <a:t>Adequacy Decision </a:t>
            </a:r>
            <a:r>
              <a:rPr lang="en-IE" sz="3200" dirty="0">
                <a:latin typeface="Spectral-Light" panose="020B0604020202020204" charset="0"/>
              </a:rPr>
              <a:t>from the European Commission – this means that the EC has deemed that country’s Data Protection </a:t>
            </a:r>
            <a:r>
              <a:rPr lang="en-IE" sz="3200">
                <a:latin typeface="Spectral-Light" panose="020B0604020202020204" charset="0"/>
              </a:rPr>
              <a:t>regime is adequate </a:t>
            </a:r>
            <a:r>
              <a:rPr lang="en-IE" sz="3200" dirty="0">
                <a:latin typeface="Spectral-Light" panose="020B0604020202020204" charset="0"/>
              </a:rPr>
              <a:t>and therefore you just need to have a contract in place. List of countries with Adequacy Decisions can be found </a:t>
            </a:r>
            <a:r>
              <a:rPr lang="en-IE" sz="3200" dirty="0">
                <a:latin typeface="Spectral-Light" panose="020B0604020202020204" charset="0"/>
                <a:hlinkClick r:id="rId2"/>
              </a:rPr>
              <a:t>here</a:t>
            </a:r>
            <a:r>
              <a:rPr lang="en-IE" sz="3200" dirty="0">
                <a:latin typeface="Spectral-Light" panose="020B0604020202020204" charset="0"/>
              </a:rPr>
              <a:t>.</a:t>
            </a:r>
          </a:p>
          <a:p>
            <a:pPr lvl="1" algn="just">
              <a:buClr>
                <a:schemeClr val="tx2"/>
              </a:buClr>
            </a:pPr>
            <a:endParaRPr lang="en-IE" sz="3200" dirty="0">
              <a:latin typeface="Spectral-Light" panose="020B0604020202020204" charset="0"/>
            </a:endParaRPr>
          </a:p>
          <a:p>
            <a:pPr marL="1028700" lvl="1" indent="-5715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3200" b="1" dirty="0">
                <a:latin typeface="Spectral-Light" panose="020B0604020202020204" charset="0"/>
              </a:rPr>
              <a:t>Standard Contractual Clauses </a:t>
            </a:r>
            <a:r>
              <a:rPr lang="en-IE" sz="3200" dirty="0">
                <a:latin typeface="Spectral-Light" panose="020B0604020202020204" charset="0"/>
              </a:rPr>
              <a:t>– need to be included in the contract.</a:t>
            </a:r>
          </a:p>
          <a:p>
            <a:pPr lvl="1" algn="just">
              <a:buClr>
                <a:schemeClr val="tx2"/>
              </a:buClr>
            </a:pPr>
            <a:endParaRPr lang="en-IE" sz="3200" dirty="0">
              <a:latin typeface="Spectral-Light" panose="020B0604020202020204" charset="0"/>
            </a:endParaRPr>
          </a:p>
          <a:p>
            <a:pPr marL="571500" indent="-5715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3600" dirty="0">
                <a:latin typeface="Spectral-Light" panose="020B0604020202020204" charset="0"/>
              </a:rPr>
              <a:t>In some exceptional cases, there may be other means of transferring the data, on a case by case basis</a:t>
            </a:r>
            <a:endParaRPr lang="en-IE" sz="3600" dirty="0"/>
          </a:p>
          <a:p>
            <a:pPr marL="1028700" lvl="1" indent="-5715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IE" sz="3200" dirty="0">
              <a:latin typeface="Spectral-Light" panose="020B0604020202020204" charset="0"/>
            </a:endParaRPr>
          </a:p>
          <a:p>
            <a:pPr lvl="1" algn="just">
              <a:buClr>
                <a:schemeClr val="tx2"/>
              </a:buClr>
            </a:pPr>
            <a:endParaRPr lang="en-IE" sz="3200" dirty="0">
              <a:latin typeface="Spectral-Light" panose="020B0604020202020204" charset="0"/>
            </a:endParaRP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A297C-7B1F-95BC-ACC2-286BB05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66" y="460243"/>
            <a:ext cx="15214129" cy="1015664"/>
          </a:xfrm>
        </p:spPr>
        <p:txBody>
          <a:bodyPr/>
          <a:lstStyle/>
          <a:p>
            <a:pPr algn="ctr"/>
            <a:r>
              <a:rPr lang="en-IE" sz="5400" b="1" dirty="0"/>
              <a:t>International transfer of personal data</a:t>
            </a:r>
          </a:p>
        </p:txBody>
      </p:sp>
      <p:pic>
        <p:nvPicPr>
          <p:cNvPr id="6" name="Picture 5" descr="A map of the world with lines and dots&#10;&#10;Description automatically generated">
            <a:extLst>
              <a:ext uri="{FF2B5EF4-FFF2-40B4-BE49-F238E27FC236}">
                <a16:creationId xmlns:a16="http://schemas.microsoft.com/office/drawing/2014/main" id="{AB19E1FB-56CE-B432-CF83-8E97EEDBC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8062622"/>
            <a:ext cx="5612105" cy="2937003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67C34AA-33BE-474D-BC12-392C382B695D}"/>
              </a:ext>
            </a:extLst>
          </p:cNvPr>
          <p:cNvSpPr txBox="1">
            <a:spLocks/>
          </p:cNvSpPr>
          <p:nvPr/>
        </p:nvSpPr>
        <p:spPr>
          <a:xfrm>
            <a:off x="867435" y="5906215"/>
            <a:ext cx="11607494" cy="3924924"/>
          </a:xfrm>
          <a:prstGeom prst="rect">
            <a:avLst/>
          </a:prstGeom>
        </p:spPr>
        <p:txBody>
          <a:bodyPr/>
          <a:lstStyle>
            <a:lvl1pPr marL="0" eaLnBrk="1" hangingPunct="1">
              <a:defRPr sz="3200" b="0" i="0"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eaLnBrk="1" hangingPunct="1">
              <a:defRPr sz="2800" b="0" i="0"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914400" eaLnBrk="1" hangingPunct="1">
              <a:defRPr sz="2400" b="0" i="0"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eaLnBrk="1" hangingPunct="1">
              <a:defRPr sz="2000" b="0" i="0"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eaLnBrk="1" hangingPunct="1">
              <a:defRPr sz="1800" b="0" i="0"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/>
              </a:buClr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848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9EBE25-1952-BD60-C173-4CE25E1C6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052" y="1740042"/>
            <a:ext cx="18368240" cy="7973584"/>
          </a:xfrm>
        </p:spPr>
        <p:txBody>
          <a:bodyPr/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E" dirty="0">
                <a:latin typeface="Spectral" panose="020B0604020202020204" charset="0"/>
              </a:rPr>
              <a:t>Download “ROPA Template for Units” Excel spreadsheet, available on the Data Protection webpage: </a:t>
            </a:r>
            <a:r>
              <a:rPr lang="en-IE" dirty="0">
                <a:latin typeface="Spectral" panose="020B0604020202020204" charset="0"/>
                <a:hlinkClick r:id="rId2"/>
              </a:rPr>
              <a:t>https://www.universityofgalway.ie/data-protection/gdpr/ropa/</a:t>
            </a:r>
            <a:endParaRPr lang="en-IE" dirty="0">
              <a:latin typeface="Spectral" panose="020B0604020202020204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E" dirty="0">
                <a:latin typeface="Spectral" panose="020B0604020202020204" charset="0"/>
              </a:rPr>
              <a:t>Complete tab “</a:t>
            </a:r>
            <a:r>
              <a:rPr lang="en-IE" b="1" dirty="0">
                <a:latin typeface="Spectral" panose="020B0604020202020204" charset="0"/>
              </a:rPr>
              <a:t>ROPA</a:t>
            </a:r>
            <a:r>
              <a:rPr lang="en-IE" dirty="0">
                <a:latin typeface="Spectral" panose="020B0604020202020204" charset="0"/>
              </a:rPr>
              <a:t>” – answer the questions for each processing activity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E" dirty="0">
                <a:latin typeface="Spectral" panose="020B0604020202020204" charset="0"/>
              </a:rPr>
              <a:t>Complete tab ‘</a:t>
            </a:r>
            <a:r>
              <a:rPr lang="en-IE" b="1" dirty="0">
                <a:latin typeface="Spectral" panose="020B0604020202020204" charset="0"/>
              </a:rPr>
              <a:t>Legal </a:t>
            </a:r>
            <a:r>
              <a:rPr lang="en-IE" b="1" dirty="0" err="1">
                <a:latin typeface="Spectral" panose="020B0604020202020204" charset="0"/>
              </a:rPr>
              <a:t>basis</a:t>
            </a:r>
            <a:r>
              <a:rPr lang="en-IE" dirty="0" err="1">
                <a:latin typeface="Spectral" panose="020B0604020202020204" charset="0"/>
              </a:rPr>
              <a:t>’</a:t>
            </a:r>
            <a:r>
              <a:rPr lang="en-IE" dirty="0">
                <a:latin typeface="Spectral" panose="020B0604020202020204" charset="0"/>
              </a:rPr>
              <a:t> – provide legal basis for each processing activity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E" dirty="0">
                <a:latin typeface="Spectral" panose="020B0604020202020204" charset="0"/>
              </a:rPr>
              <a:t>Use information in the guidance tabs to answer the questions.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E" dirty="0">
                <a:latin typeface="Spectral" panose="020B0604020202020204" charset="0"/>
              </a:rPr>
              <a:t>Keep </a:t>
            </a:r>
            <a:r>
              <a:rPr lang="en-IE" dirty="0" err="1">
                <a:latin typeface="Spectral" panose="020B0604020202020204" charset="0"/>
              </a:rPr>
              <a:t>RoPA</a:t>
            </a:r>
            <a:r>
              <a:rPr lang="en-IE" dirty="0">
                <a:latin typeface="Spectral" panose="020B0604020202020204" charset="0"/>
              </a:rPr>
              <a:t> up to date – it is a live document! 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E" dirty="0">
                <a:latin typeface="Spectral" panose="020B0604020202020204" charset="0"/>
              </a:rPr>
              <a:t>Keep </a:t>
            </a:r>
            <a:r>
              <a:rPr lang="en-IE" dirty="0" err="1">
                <a:latin typeface="Spectral" panose="020B0604020202020204" charset="0"/>
              </a:rPr>
              <a:t>RoPA</a:t>
            </a:r>
            <a:r>
              <a:rPr lang="en-IE" dirty="0">
                <a:latin typeface="Spectral" panose="020B0604020202020204" charset="0"/>
              </a:rPr>
              <a:t> secure – limit the number of staff members who can access the document.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E" dirty="0">
                <a:latin typeface="Spectral" panose="020B0604020202020204" charset="0"/>
              </a:rPr>
              <a:t>For queries – contact </a:t>
            </a:r>
            <a:r>
              <a:rPr lang="en-IE" dirty="0">
                <a:latin typeface="Spectral" panose="020B0604020202020204" charset="0"/>
                <a:hlinkClick r:id="rId3"/>
              </a:rPr>
              <a:t>dataprotection@universityofgalway.ie</a:t>
            </a:r>
            <a:r>
              <a:rPr lang="en-IE" dirty="0">
                <a:latin typeface="Spectral" panose="020B060402020202020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F0A62-9587-DEFE-9010-BCDEA342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90" y="584748"/>
            <a:ext cx="15214129" cy="1270734"/>
          </a:xfrm>
        </p:spPr>
        <p:txBody>
          <a:bodyPr/>
          <a:lstStyle/>
          <a:p>
            <a:r>
              <a:rPr lang="en-IE" dirty="0"/>
              <a:t>How to create a </a:t>
            </a:r>
            <a:r>
              <a:rPr lang="en-IE" dirty="0" err="1"/>
              <a:t>RoPA</a:t>
            </a:r>
            <a:r>
              <a:rPr lang="en-IE" dirty="0"/>
              <a:t> for your unit?</a:t>
            </a:r>
          </a:p>
        </p:txBody>
      </p:sp>
    </p:spTree>
    <p:extLst>
      <p:ext uri="{BB962C8B-B14F-4D97-AF65-F5344CB8AC3E}">
        <p14:creationId xmlns:p14="http://schemas.microsoft.com/office/powerpoint/2010/main" val="359473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DE7C08-EAD5-5E63-A44A-EC42E02A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96" y="5883925"/>
            <a:ext cx="5426535" cy="40446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5900" kern="1200" dirty="0">
                <a:latin typeface="Spectral" panose="020B0604020202020204" charset="0"/>
                <a:cs typeface="+mj-cs"/>
              </a:rPr>
              <a:t>How to submit your </a:t>
            </a:r>
            <a:r>
              <a:rPr lang="en-US" sz="5900" kern="1200" dirty="0" err="1">
                <a:latin typeface="Spectral" panose="020B0604020202020204" charset="0"/>
                <a:cs typeface="+mj-cs"/>
              </a:rPr>
              <a:t>RoPA</a:t>
            </a:r>
            <a:r>
              <a:rPr lang="en-US" sz="5900" kern="1200" dirty="0">
                <a:latin typeface="Spectral" panose="020B0604020202020204" charset="0"/>
                <a:cs typeface="+mj-cs"/>
              </a:rPr>
              <a:t> via </a:t>
            </a:r>
            <a:r>
              <a:rPr lang="en-US" sz="5900" kern="1200" dirty="0" err="1">
                <a:latin typeface="Spectral" panose="020B0604020202020204" charset="0"/>
                <a:cs typeface="+mj-cs"/>
              </a:rPr>
              <a:t>Ms</a:t>
            </a:r>
            <a:r>
              <a:rPr lang="en-US" sz="5900" kern="1200" dirty="0">
                <a:latin typeface="Spectral" panose="020B0604020202020204" charset="0"/>
                <a:cs typeface="+mj-cs"/>
              </a:rPr>
              <a:t> Form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CE89A1-91C1-118D-F321-3DE43D95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12" r="6686" b="-1"/>
          <a:stretch>
            <a:fillRect/>
          </a:stretch>
        </p:blipFill>
        <p:spPr>
          <a:xfrm>
            <a:off x="20" y="10"/>
            <a:ext cx="20104080" cy="611906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A9595-9F88-9967-6DC7-BE2AEE5D4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170" y="6188727"/>
            <a:ext cx="12343134" cy="404466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45720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Spectral" panose="020B0604020202020204" charset="0"/>
                <a:ea typeface="+mn-ea"/>
              </a:rPr>
              <a:t>Visit ROPA webpage: </a:t>
            </a:r>
            <a:r>
              <a:rPr lang="en-US" sz="3600" kern="1200" dirty="0">
                <a:solidFill>
                  <a:schemeClr val="tx1"/>
                </a:solidFill>
                <a:latin typeface="Spectral" panose="020B0604020202020204" charset="0"/>
                <a:ea typeface="+mn-ea"/>
                <a:hlinkClick r:id="rId3"/>
              </a:rPr>
              <a:t>https://www.universityofgalway.ie/data-protection/gdpr/ropa/</a:t>
            </a:r>
            <a:endParaRPr lang="en-US" sz="3600" kern="1200" dirty="0">
              <a:solidFill>
                <a:schemeClr val="tx1"/>
              </a:solidFill>
              <a:latin typeface="Spectral" panose="020B0604020202020204" charset="0"/>
              <a:ea typeface="+mn-ea"/>
            </a:endParaRPr>
          </a:p>
          <a:p>
            <a:pPr marL="228600" algn="l" rtl="0">
              <a:lnSpc>
                <a:spcPct val="90000"/>
              </a:lnSpc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Spectral" panose="020B0604020202020204" charset="0"/>
              <a:ea typeface="+mn-ea"/>
            </a:endParaRPr>
          </a:p>
          <a:p>
            <a:pPr marL="45720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Spectral" panose="020B0604020202020204" charset="0"/>
                <a:ea typeface="+mn-ea"/>
              </a:rPr>
              <a:t>Fill out short </a:t>
            </a:r>
            <a:r>
              <a:rPr lang="en-US" sz="3600" kern="1200" dirty="0" err="1">
                <a:solidFill>
                  <a:schemeClr val="tx1"/>
                </a:solidFill>
                <a:latin typeface="Spectral" panose="020B0604020202020204" charset="0"/>
                <a:ea typeface="+mn-ea"/>
              </a:rPr>
              <a:t>RoPA</a:t>
            </a:r>
            <a:r>
              <a:rPr lang="en-US" sz="3600" kern="1200" dirty="0">
                <a:solidFill>
                  <a:schemeClr val="tx1"/>
                </a:solidFill>
                <a:latin typeface="Spectral" panose="020B0604020202020204" charset="0"/>
                <a:ea typeface="+mn-ea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Spectral" panose="020B0604020202020204" charset="0"/>
                <a:ea typeface="+mn-ea"/>
              </a:rPr>
              <a:t>MsForm</a:t>
            </a:r>
            <a:r>
              <a:rPr lang="en-US" sz="3600" kern="1200" dirty="0">
                <a:solidFill>
                  <a:schemeClr val="tx1"/>
                </a:solidFill>
                <a:latin typeface="Spectral" panose="020B0604020202020204" charset="0"/>
                <a:ea typeface="+mn-ea"/>
              </a:rPr>
              <a:t> and attach your completed ROPA. </a:t>
            </a:r>
          </a:p>
          <a:p>
            <a:pPr marL="228600" algn="l" rtl="0">
              <a:lnSpc>
                <a:spcPct val="90000"/>
              </a:lnSpc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Spectral" panose="020B0604020202020204" charset="0"/>
              <a:ea typeface="+mn-ea"/>
            </a:endParaRPr>
          </a:p>
          <a:p>
            <a:pPr marL="45720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Spectral" panose="020B0604020202020204" charset="0"/>
                <a:ea typeface="+mn-ea"/>
              </a:rPr>
              <a:t>Your ROPA will be reviewed by the Data Protection Team.</a:t>
            </a:r>
          </a:p>
        </p:txBody>
      </p:sp>
    </p:spTree>
    <p:extLst>
      <p:ext uri="{BB962C8B-B14F-4D97-AF65-F5344CB8AC3E}">
        <p14:creationId xmlns:p14="http://schemas.microsoft.com/office/powerpoint/2010/main" val="35293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red light in the shape of a question mark&#10;&#10;AI-generated content may be incorrect.">
            <a:extLst>
              <a:ext uri="{FF2B5EF4-FFF2-40B4-BE49-F238E27FC236}">
                <a16:creationId xmlns:a16="http://schemas.microsoft.com/office/drawing/2014/main" id="{2638164E-6246-006B-55C0-57AB82A05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r="1327"/>
          <a:stretch>
            <a:fillRect/>
          </a:stretch>
        </p:blipFill>
        <p:spPr>
          <a:xfrm>
            <a:off x="22225" y="1588"/>
            <a:ext cx="8255000" cy="1130776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B3BE3-6F39-3755-1BFB-0D381983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8990" y="3749280"/>
            <a:ext cx="11345110" cy="5105962"/>
          </a:xfrm>
        </p:spPr>
        <p:txBody>
          <a:bodyPr/>
          <a:lstStyle/>
          <a:p>
            <a:pPr algn="ctr"/>
            <a:r>
              <a:rPr lang="en-IE" sz="4000" dirty="0"/>
              <a:t>Contact us at</a:t>
            </a:r>
          </a:p>
          <a:p>
            <a:endParaRPr lang="en-IE" sz="4000" dirty="0"/>
          </a:p>
          <a:p>
            <a:pPr algn="ctr"/>
            <a:r>
              <a:rPr lang="en-IE" sz="4000" dirty="0"/>
              <a:t> </a:t>
            </a:r>
            <a:r>
              <a:rPr lang="en-IE" sz="4000" dirty="0">
                <a:hlinkClick r:id="rId3"/>
              </a:rPr>
              <a:t>dataprotection@universityofgalway.ie</a:t>
            </a:r>
            <a:endParaRPr lang="en-IE" sz="4000" dirty="0"/>
          </a:p>
          <a:p>
            <a:pPr algn="ctr"/>
            <a:endParaRPr lang="en-IE" sz="4000" dirty="0"/>
          </a:p>
          <a:p>
            <a:pPr algn="ctr"/>
            <a:r>
              <a:rPr lang="en-IE" sz="4000" dirty="0"/>
              <a:t>Or visit:</a:t>
            </a:r>
          </a:p>
          <a:p>
            <a:pPr algn="ctr"/>
            <a:r>
              <a:rPr lang="en-IE" sz="4000" dirty="0"/>
              <a:t> </a:t>
            </a:r>
            <a:r>
              <a:rPr lang="en-IE" sz="3600" dirty="0"/>
              <a:t>https://www.universityofgalway.ie/data-protection</a:t>
            </a:r>
            <a:r>
              <a:rPr lang="en-IE" sz="4000" dirty="0"/>
              <a:t>/</a:t>
            </a:r>
          </a:p>
          <a:p>
            <a:endParaRPr lang="en-IE" sz="4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E24194-8353-9D2E-89E4-77E83722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6D48A-DF68-E918-E894-173BC86FE73A}"/>
              </a:ext>
            </a:extLst>
          </p:cNvPr>
          <p:cNvSpPr txBox="1"/>
          <p:nvPr/>
        </p:nvSpPr>
        <p:spPr>
          <a:xfrm>
            <a:off x="8758990" y="10716490"/>
            <a:ext cx="405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Photo by </a:t>
            </a:r>
            <a:r>
              <a:rPr lang="en-IE" dirty="0">
                <a:hlinkClick r:id="rId4"/>
              </a:rPr>
              <a:t>Simone </a:t>
            </a:r>
            <a:r>
              <a:rPr lang="en-IE" dirty="0" err="1">
                <a:hlinkClick r:id="rId4"/>
              </a:rPr>
              <a:t>Secci</a:t>
            </a:r>
            <a:r>
              <a:rPr lang="en-IE" dirty="0"/>
              <a:t> on </a:t>
            </a:r>
            <a:r>
              <a:rPr lang="en-IE" dirty="0" err="1">
                <a:hlinkClick r:id="rId5"/>
              </a:rPr>
              <a:t>Unsplash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2203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6703-A911-5D2F-44C3-543A8E37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</a:t>
            </a:r>
            <a:r>
              <a:rPr lang="en-US" i="1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950795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94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9EADAD-2BBB-6E6A-F38E-EF52727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63" y="2559745"/>
            <a:ext cx="10350537" cy="9296975"/>
          </a:xfrm>
        </p:spPr>
        <p:txBody>
          <a:bodyPr/>
          <a:lstStyle/>
          <a:p>
            <a:pPr marL="914400" indent="-9144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dirty="0">
                <a:latin typeface="Spectral" panose="020B0604020202020204" charset="0"/>
              </a:rPr>
              <a:t>Definitions</a:t>
            </a:r>
          </a:p>
          <a:p>
            <a:pPr marL="1371600" lvl="1" indent="-9144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sz="3200" dirty="0">
                <a:latin typeface="Spectral" panose="020B0604020202020204" charset="0"/>
              </a:rPr>
              <a:t>Personal data + anonymisation v pseudonymisation</a:t>
            </a:r>
          </a:p>
          <a:p>
            <a:pPr marL="1371600" lvl="1" indent="-9144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sz="3200" dirty="0">
                <a:latin typeface="Spectral" panose="020B0604020202020204" charset="0"/>
              </a:rPr>
              <a:t>Special categories of personal data</a:t>
            </a:r>
          </a:p>
          <a:p>
            <a:pPr marL="1371600" lvl="1" indent="-9144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sz="3200" dirty="0">
                <a:latin typeface="Spectral" panose="020B0604020202020204" charset="0"/>
              </a:rPr>
              <a:t>Processing of personal data</a:t>
            </a:r>
          </a:p>
          <a:p>
            <a:pPr marL="914400" indent="-9144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dirty="0">
                <a:latin typeface="Spectral" panose="020B0604020202020204" charset="0"/>
              </a:rPr>
              <a:t>Why is it necessary to complete a </a:t>
            </a:r>
            <a:r>
              <a:rPr lang="en-IE" dirty="0" err="1">
                <a:latin typeface="Spectral" panose="020B0604020202020204" charset="0"/>
              </a:rPr>
              <a:t>RoPA</a:t>
            </a:r>
            <a:r>
              <a:rPr lang="en-IE" dirty="0">
                <a:latin typeface="Spectral" panose="020B0604020202020204" charset="0"/>
              </a:rPr>
              <a:t>?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47DB35-011B-F062-87C4-C45B6712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651" y="494774"/>
            <a:ext cx="15214129" cy="1801719"/>
          </a:xfrm>
        </p:spPr>
        <p:txBody>
          <a:bodyPr/>
          <a:lstStyle/>
          <a:p>
            <a:pPr algn="ctr"/>
            <a:r>
              <a:rPr lang="en-US" sz="5400" b="1" dirty="0"/>
              <a:t>Guidance on completing Record of Processing Activities (</a:t>
            </a:r>
            <a:r>
              <a:rPr lang="en-US" sz="5400" b="1" dirty="0" err="1"/>
              <a:t>RoPA</a:t>
            </a:r>
            <a:r>
              <a:rPr lang="en-US" sz="5400" b="1" dirty="0"/>
              <a:t>)</a:t>
            </a:r>
            <a:endParaRPr lang="en-IE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D3CBC-4BB7-C86E-D474-ECC5AD7077ED}"/>
              </a:ext>
            </a:extLst>
          </p:cNvPr>
          <p:cNvSpPr txBox="1"/>
          <p:nvPr/>
        </p:nvSpPr>
        <p:spPr>
          <a:xfrm>
            <a:off x="10848303" y="1732399"/>
            <a:ext cx="9255797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8" indent="-91440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en-IE" sz="3200" dirty="0">
              <a:latin typeface="Spectral" panose="020B0604020202020204" charset="0"/>
            </a:endParaRPr>
          </a:p>
          <a:p>
            <a:pPr marL="914400" lvl="8" indent="-9144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sz="3200" dirty="0">
                <a:latin typeface="Spectral" panose="020B0604020202020204" charset="0"/>
              </a:rPr>
              <a:t>What information is required to complete a </a:t>
            </a:r>
            <a:r>
              <a:rPr lang="en-IE" sz="3200" dirty="0" err="1">
                <a:latin typeface="Spectral" panose="020B0604020202020204" charset="0"/>
              </a:rPr>
              <a:t>RoPA</a:t>
            </a:r>
            <a:r>
              <a:rPr lang="en-IE" sz="3200" dirty="0">
                <a:latin typeface="Spectral" panose="020B0604020202020204" charset="0"/>
              </a:rPr>
              <a:t>?</a:t>
            </a:r>
          </a:p>
          <a:p>
            <a:pPr marL="914400" lvl="8" indent="-9144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sz="3200" dirty="0">
                <a:latin typeface="Spectral" panose="020B0604020202020204" charset="0"/>
              </a:rPr>
              <a:t>Legal basis for processing personal data</a:t>
            </a:r>
          </a:p>
          <a:p>
            <a:pPr marL="914400" lvl="2" indent="-9144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sz="3200" dirty="0">
                <a:latin typeface="Spectral" panose="020B0604020202020204" charset="0"/>
              </a:rPr>
              <a:t>International transfer of personal data</a:t>
            </a:r>
          </a:p>
          <a:p>
            <a:pPr marL="914400" lvl="2" indent="-9144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sz="3200" dirty="0">
                <a:latin typeface="Spectral" panose="020B0604020202020204" charset="0"/>
              </a:rPr>
              <a:t>How to create a </a:t>
            </a:r>
            <a:r>
              <a:rPr lang="en-IE" sz="3200" dirty="0" err="1">
                <a:latin typeface="Spectral" panose="020B0604020202020204" charset="0"/>
              </a:rPr>
              <a:t>RoPA</a:t>
            </a:r>
            <a:r>
              <a:rPr lang="en-IE" sz="3200" dirty="0">
                <a:latin typeface="Spectral" panose="020B0604020202020204" charset="0"/>
              </a:rPr>
              <a:t> for your unit?</a:t>
            </a:r>
          </a:p>
          <a:p>
            <a:pPr marL="914400" indent="-9144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sz="3200" dirty="0">
                <a:latin typeface="Spectral" panose="020B0604020202020204" charset="0"/>
              </a:rPr>
              <a:t>How to submit your ROPA?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902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CEE1B7-8181-0CF8-4AFD-74345A62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27" y="1161013"/>
            <a:ext cx="18061005" cy="4531688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E" b="1" dirty="0">
                <a:latin typeface="Spectral" panose="020B0604020202020204" charset="0"/>
              </a:rPr>
              <a:t>Broad definition – Article 4 of the GDPR: </a:t>
            </a:r>
            <a:r>
              <a:rPr lang="en-IE" b="1" i="1" dirty="0">
                <a:solidFill>
                  <a:schemeClr val="tx1"/>
                </a:solidFill>
                <a:latin typeface="Spectral" panose="020B0604020202020204" charset="0"/>
              </a:rPr>
              <a:t>Any information relating to an identified or identifiable natural person (‘data subject’).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IE" b="1" dirty="0">
              <a:solidFill>
                <a:schemeClr val="tx1"/>
              </a:solidFill>
              <a:latin typeface="Spectral" panose="020B060402020202020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E" sz="3000" dirty="0">
                <a:solidFill>
                  <a:schemeClr val="tx1"/>
                </a:solidFill>
                <a:latin typeface="Spectral" panose="020B0604020202020204" charset="0"/>
              </a:rPr>
              <a:t>An identifiable natural person is one who can be identified, directly or indirectly, in particular by reference to an identifier such as a name, an identification number, location data, an online identifier or to one or more factors specific to the physical, physiological, genetic, mental, economic, cultural or social identity of that natural person.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IE" sz="3000" dirty="0">
              <a:solidFill>
                <a:schemeClr val="tx1"/>
              </a:solidFill>
              <a:latin typeface="Spectral" panose="020B060402020202020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E" sz="3000" b="1" dirty="0">
                <a:solidFill>
                  <a:schemeClr val="bg2"/>
                </a:solidFill>
                <a:latin typeface="Spectral" panose="020B0604020202020204" charset="0"/>
              </a:rPr>
              <a:t>IMPORTANT - Data may become personal from information that could likely come into the possession of a data controller</a:t>
            </a:r>
          </a:p>
          <a:p>
            <a:endParaRPr lang="en-IE" dirty="0">
              <a:solidFill>
                <a:schemeClr val="tx1"/>
              </a:solidFill>
              <a:latin typeface="Spectral" panose="020B0604020202020204" charset="0"/>
            </a:endParaRPr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D80E2A-0A19-9DCA-C8A1-D57B4FDC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614" y="191145"/>
            <a:ext cx="9089786" cy="969868"/>
          </a:xfrm>
        </p:spPr>
        <p:txBody>
          <a:bodyPr/>
          <a:lstStyle/>
          <a:p>
            <a:pPr algn="ctr"/>
            <a:r>
              <a:rPr lang="en-IE" sz="5200" b="1" dirty="0"/>
              <a:t>Definitions – personal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02C3BC-7B2B-6826-2E52-2E8DE6FFD14F}"/>
              </a:ext>
            </a:extLst>
          </p:cNvPr>
          <p:cNvSpPr txBox="1"/>
          <p:nvPr/>
        </p:nvSpPr>
        <p:spPr>
          <a:xfrm>
            <a:off x="772427" y="5951803"/>
            <a:ext cx="188173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u="sng" dirty="0">
                <a:solidFill>
                  <a:srgbClr val="00B050"/>
                </a:solidFill>
                <a:latin typeface="Spectral" panose="020B0604020202020204" charset="0"/>
              </a:rPr>
              <a:t>Anonymised v pseudonymised data: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IE" sz="3200" dirty="0">
                <a:solidFill>
                  <a:srgbClr val="00B050"/>
                </a:solidFill>
                <a:latin typeface="Spectral" panose="020B0604020202020204" charset="0"/>
              </a:rPr>
              <a:t>Data is </a:t>
            </a:r>
            <a:r>
              <a:rPr lang="en-IE" sz="3200" b="1" dirty="0">
                <a:solidFill>
                  <a:srgbClr val="00B050"/>
                </a:solidFill>
                <a:latin typeface="Spectral" panose="020B0604020202020204" charset="0"/>
              </a:rPr>
              <a:t>anonymised</a:t>
            </a:r>
            <a:r>
              <a:rPr lang="en-IE" sz="3200" dirty="0">
                <a:solidFill>
                  <a:srgbClr val="00B050"/>
                </a:solidFill>
                <a:latin typeface="Spectral" panose="020B0604020202020204" charset="0"/>
              </a:rPr>
              <a:t> if an individual can no longer be identified by any means. Anonymisation cannot be reversed. </a:t>
            </a:r>
            <a:r>
              <a:rPr lang="en-IE" sz="3200" i="1" dirty="0">
                <a:solidFill>
                  <a:srgbClr val="00B050"/>
                </a:solidFill>
                <a:latin typeface="Spectral" panose="020B0604020202020204" charset="0"/>
              </a:rPr>
              <a:t>GDPR does not apply.</a:t>
            </a:r>
          </a:p>
          <a:p>
            <a:pPr algn="just"/>
            <a:endParaRPr lang="en-IE" sz="3200" dirty="0">
              <a:solidFill>
                <a:srgbClr val="00B050"/>
              </a:solidFill>
              <a:latin typeface="Spectral" panose="020B060402020202020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IE" sz="3200" b="1" dirty="0">
                <a:solidFill>
                  <a:srgbClr val="00B050"/>
                </a:solidFill>
                <a:latin typeface="Spectral" panose="020B0604020202020204" charset="0"/>
              </a:rPr>
              <a:t>Pseudonymisation </a:t>
            </a:r>
            <a:r>
              <a:rPr lang="en-IE" sz="3200" dirty="0">
                <a:solidFill>
                  <a:srgbClr val="00B050"/>
                </a:solidFill>
                <a:latin typeface="Spectral" panose="020B0604020202020204" charset="0"/>
              </a:rPr>
              <a:t>of data means replacing any information which could be used to identify an individual with a pseudonym, or a value, which does not allow the individual to be </a:t>
            </a:r>
            <a:r>
              <a:rPr lang="en-IE" sz="3200" u="sng" dirty="0">
                <a:solidFill>
                  <a:srgbClr val="00B050"/>
                </a:solidFill>
                <a:latin typeface="Spectral" panose="020B0604020202020204" charset="0"/>
              </a:rPr>
              <a:t>directly identified. However, it still allows identification using indirect means. </a:t>
            </a:r>
            <a:r>
              <a:rPr lang="en-IE" sz="3200" b="1" i="1" dirty="0">
                <a:solidFill>
                  <a:srgbClr val="00B050"/>
                </a:solidFill>
                <a:latin typeface="Spectral" panose="020B0604020202020204" charset="0"/>
              </a:rPr>
              <a:t>GDPR applies!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061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45C11-474F-B7DC-1268-829C29A05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5A71EF-B7A8-6ED2-D684-967E580E4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283" y="1624992"/>
            <a:ext cx="14906695" cy="1015665"/>
          </a:xfrm>
        </p:spPr>
        <p:txBody>
          <a:bodyPr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C9FEC1-4CD5-F508-8489-98D65830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812" y="96679"/>
            <a:ext cx="13557587" cy="685055"/>
          </a:xfrm>
        </p:spPr>
        <p:txBody>
          <a:bodyPr/>
          <a:lstStyle/>
          <a:p>
            <a:pPr algn="ctr"/>
            <a:r>
              <a:rPr lang="en-IE" sz="4800" b="1" dirty="0"/>
              <a:t>Definitions – Special categories of personal data </a:t>
            </a:r>
          </a:p>
        </p:txBody>
      </p:sp>
      <p:pic>
        <p:nvPicPr>
          <p:cNvPr id="8" name="Picture 7" descr="A diagram of a personal data&#10;&#10;AI-generated content may be incorrect.">
            <a:extLst>
              <a:ext uri="{FF2B5EF4-FFF2-40B4-BE49-F238E27FC236}">
                <a16:creationId xmlns:a16="http://schemas.microsoft.com/office/drawing/2014/main" id="{E13D408B-1FDF-EF49-2B3B-F6C15A774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7" y="1624992"/>
            <a:ext cx="19360553" cy="92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ADE52-5BCC-01DC-FA14-9FECFDAE5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3DDD04-5BEF-2671-8CFE-DBC8BDC15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052" y="2080597"/>
            <a:ext cx="18105995" cy="7039340"/>
          </a:xfrm>
        </p:spPr>
        <p:txBody>
          <a:bodyPr/>
          <a:lstStyle/>
          <a:p>
            <a:r>
              <a:rPr lang="en-IE" sz="4400" b="1" dirty="0">
                <a:latin typeface="Spectral" panose="020B0604020202020204" charset="0"/>
              </a:rPr>
              <a:t>What constitutes processing of personal data – broad definition in the GDPR:</a:t>
            </a:r>
          </a:p>
          <a:p>
            <a:endParaRPr lang="en-IE" b="1" dirty="0">
              <a:latin typeface="Spectral" panose="020B0604020202020204" charset="0"/>
            </a:endParaRPr>
          </a:p>
          <a:p>
            <a:pPr algn="just"/>
            <a:endParaRPr lang="en-IE" b="1" dirty="0">
              <a:latin typeface="Spectral" panose="020B0604020202020204" charset="0"/>
            </a:endParaRPr>
          </a:p>
          <a:p>
            <a:pPr algn="just"/>
            <a:r>
              <a:rPr lang="en-IE" sz="4400" dirty="0">
                <a:latin typeface="Spectral" panose="020B0604020202020204" charset="0"/>
              </a:rPr>
              <a:t>“</a:t>
            </a:r>
            <a:r>
              <a:rPr lang="en-IE" sz="4400" b="1" dirty="0">
                <a:latin typeface="Spectral" panose="020B0604020202020204" charset="0"/>
              </a:rPr>
              <a:t>any operation or set of operations which is performed on personal data or on sets of personal data</a:t>
            </a:r>
            <a:r>
              <a:rPr lang="en-IE" sz="4400" dirty="0">
                <a:latin typeface="Spectral" panose="020B0604020202020204" charset="0"/>
              </a:rPr>
              <a:t>, whether or not by automated means, such as </a:t>
            </a:r>
            <a:r>
              <a:rPr lang="en-IE" sz="4400" dirty="0">
                <a:highlight>
                  <a:srgbClr val="FFFF00"/>
                </a:highlight>
                <a:latin typeface="Spectral" panose="020B0604020202020204" charset="0"/>
              </a:rPr>
              <a:t>collection, recording, organisation, structuring, storage, adaptation or alteration, retrieval, consultation, use, disclosure by transmission, dissemination or otherwise making available, alignment or combination, restriction, erasure or destruction</a:t>
            </a:r>
            <a:r>
              <a:rPr lang="en-IE" sz="4400" dirty="0">
                <a:latin typeface="Spectral" panose="020B0604020202020204" charset="0"/>
              </a:rPr>
              <a:t>.”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B8C5F4-21F9-03C0-CCAC-BFF032F3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283" y="305544"/>
            <a:ext cx="14937532" cy="879927"/>
          </a:xfrm>
        </p:spPr>
        <p:txBody>
          <a:bodyPr/>
          <a:lstStyle/>
          <a:p>
            <a:pPr algn="ctr"/>
            <a:r>
              <a:rPr lang="en-IE" sz="6000" b="1" dirty="0"/>
              <a:t>Definitions – processing of personal data</a:t>
            </a:r>
          </a:p>
        </p:txBody>
      </p:sp>
    </p:spTree>
    <p:extLst>
      <p:ext uri="{BB962C8B-B14F-4D97-AF65-F5344CB8AC3E}">
        <p14:creationId xmlns:p14="http://schemas.microsoft.com/office/powerpoint/2010/main" val="273309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0C0A0E-08FE-1033-D0BC-FBC7B66A7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2567" y="5342020"/>
            <a:ext cx="4892617" cy="495701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en-IE" sz="3000" u="sng" dirty="0">
              <a:latin typeface="Spectral" panose="020B0604020202020204" charset="0"/>
            </a:endParaRPr>
          </a:p>
          <a:p>
            <a:pPr algn="just"/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FC9067-F3F3-DFD7-A7EE-84E4AC3F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969" y="229598"/>
            <a:ext cx="15214129" cy="780721"/>
          </a:xfrm>
        </p:spPr>
        <p:txBody>
          <a:bodyPr/>
          <a:lstStyle/>
          <a:p>
            <a:pPr algn="ctr"/>
            <a:r>
              <a:rPr lang="en-IE" sz="4800" b="1" dirty="0">
                <a:latin typeface="Spectral" panose="020B0604020202020204" charset="0"/>
              </a:rPr>
              <a:t>Why is it necessary to complete a </a:t>
            </a:r>
            <a:r>
              <a:rPr lang="en-IE" sz="4800" b="1" dirty="0" err="1">
                <a:latin typeface="Spectral" panose="020B0604020202020204" charset="0"/>
              </a:rPr>
              <a:t>RoPA</a:t>
            </a:r>
            <a:r>
              <a:rPr lang="en-IE" sz="4800" b="1" dirty="0">
                <a:latin typeface="Spectral" panose="020B0604020202020204" charset="0"/>
              </a:rPr>
              <a:t>?</a:t>
            </a:r>
            <a:br>
              <a:rPr lang="en-IE" sz="4800" b="1" dirty="0">
                <a:latin typeface="Spectral" panose="020B0604020202020204" charset="0"/>
              </a:rPr>
            </a:br>
            <a:br>
              <a:rPr lang="en-IE" dirty="0">
                <a:latin typeface="Spectral" panose="020B0604020202020204" charset="0"/>
              </a:rPr>
            </a:br>
            <a:endParaRPr lang="en-IE" dirty="0"/>
          </a:p>
        </p:txBody>
      </p:sp>
      <p:pic>
        <p:nvPicPr>
          <p:cNvPr id="5" name="Picture 4" descr="A diagram of a legal procedure&#10;&#10;AI-generated content may be incorrect.">
            <a:extLst>
              <a:ext uri="{FF2B5EF4-FFF2-40B4-BE49-F238E27FC236}">
                <a16:creationId xmlns:a16="http://schemas.microsoft.com/office/drawing/2014/main" id="{EB0A47D5-3244-F40F-15A2-132BFA1DA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0" y="1196600"/>
            <a:ext cx="16893914" cy="97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3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8C8A8-4FFB-E4E8-0EBE-28C5DC35E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B3B8F-240F-2DB0-DFA4-665BD14BC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5" y="2802658"/>
            <a:ext cx="17157840" cy="5860079"/>
          </a:xfrm>
        </p:spPr>
        <p:txBody>
          <a:bodyPr/>
          <a:lstStyle/>
          <a:p>
            <a:pPr algn="just"/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260A7F-E530-EF78-828F-BC856F5F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00" y="510797"/>
            <a:ext cx="15214129" cy="714746"/>
          </a:xfrm>
        </p:spPr>
        <p:txBody>
          <a:bodyPr/>
          <a:lstStyle/>
          <a:p>
            <a:pPr algn="ctr"/>
            <a:r>
              <a:rPr lang="en-IE" sz="3600" b="1" dirty="0">
                <a:latin typeface="Spectral" panose="020B0604020202020204" charset="0"/>
              </a:rPr>
              <a:t>Why is it necessary to complete a </a:t>
            </a:r>
            <a:r>
              <a:rPr lang="en-IE" sz="3600" b="1" dirty="0" err="1">
                <a:latin typeface="Spectral" panose="020B0604020202020204" charset="0"/>
              </a:rPr>
              <a:t>RoPA</a:t>
            </a:r>
            <a:r>
              <a:rPr lang="en-IE" sz="3600" b="1" dirty="0">
                <a:latin typeface="Spectral" panose="020B0604020202020204" charset="0"/>
              </a:rPr>
              <a:t>? Cont. </a:t>
            </a:r>
            <a:br>
              <a:rPr lang="en-IE" dirty="0">
                <a:latin typeface="Spectral" panose="020B0604020202020204" charset="0"/>
              </a:rPr>
            </a:b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43FBE-D2BE-D651-03FE-D6D0DE212A5E}"/>
              </a:ext>
            </a:extLst>
          </p:cNvPr>
          <p:cNvSpPr txBox="1"/>
          <p:nvPr/>
        </p:nvSpPr>
        <p:spPr>
          <a:xfrm>
            <a:off x="1210509" y="2180810"/>
            <a:ext cx="166121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IE" sz="2800" dirty="0">
              <a:latin typeface="Spectral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E" sz="2800" dirty="0">
              <a:latin typeface="Spectral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E" dirty="0"/>
          </a:p>
        </p:txBody>
      </p:sp>
      <p:pic>
        <p:nvPicPr>
          <p:cNvPr id="5" name="Picture 4" descr="A diagram of a company&#10;&#10;AI-generated content may be incorrect.">
            <a:extLst>
              <a:ext uri="{FF2B5EF4-FFF2-40B4-BE49-F238E27FC236}">
                <a16:creationId xmlns:a16="http://schemas.microsoft.com/office/drawing/2014/main" id="{228AA28E-9D93-096A-77B4-42D49DD40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55" y="986589"/>
            <a:ext cx="17297264" cy="100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6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E550A6-B454-EFFE-80D2-1A0C3B99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42" y="465221"/>
            <a:ext cx="18174605" cy="9047746"/>
          </a:xfrm>
        </p:spPr>
        <p:txBody>
          <a:bodyPr/>
          <a:lstStyle/>
          <a:p>
            <a:endParaRPr lang="en-IE" dirty="0">
              <a:latin typeface="Spectral" panose="020B060402020202020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  <a:latin typeface="Spectral" panose="020B0604020202020204" charset="0"/>
              </a:rPr>
              <a:t>Categories of personal data </a:t>
            </a:r>
            <a:r>
              <a:rPr lang="en-IE" dirty="0">
                <a:latin typeface="Spectral" panose="020B0604020202020204" charset="0"/>
              </a:rPr>
              <a:t>undergoing processing (name, address, D.O.B, financial information)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  <a:latin typeface="Spectral" panose="020B0604020202020204" charset="0"/>
              </a:rPr>
              <a:t>Categories of data subjects </a:t>
            </a:r>
            <a:r>
              <a:rPr lang="en-IE" dirty="0">
                <a:latin typeface="Spectral" panose="020B0604020202020204" charset="0"/>
              </a:rPr>
              <a:t>you process personal data for (staff, students, agency workers, contractors, research participants etc.).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E" dirty="0">
                <a:latin typeface="Spectral" panose="020B0604020202020204" charset="0"/>
              </a:rPr>
              <a:t>What kind of </a:t>
            </a:r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  <a:latin typeface="Spectral" panose="020B0604020202020204" charset="0"/>
              </a:rPr>
              <a:t>documentation containing personal data </a:t>
            </a:r>
            <a:r>
              <a:rPr lang="en-IE" dirty="0">
                <a:latin typeface="Spectral" panose="020B0604020202020204" charset="0"/>
              </a:rPr>
              <a:t>does your unit deal with?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E" dirty="0">
                <a:latin typeface="Spectral" panose="020B0604020202020204" charset="0"/>
              </a:rPr>
              <a:t>Do you process </a:t>
            </a:r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  <a:latin typeface="Spectral" panose="020B0604020202020204" charset="0"/>
              </a:rPr>
              <a:t>special categories of personal data</a:t>
            </a:r>
            <a:r>
              <a:rPr lang="en-IE" dirty="0">
                <a:latin typeface="Spectral" panose="020B060402020202020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E" dirty="0">
                <a:latin typeface="Spectral" panose="020B0604020202020204" charset="0"/>
              </a:rPr>
              <a:t>What is the </a:t>
            </a:r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  <a:latin typeface="Spectral" panose="020B0604020202020204" charset="0"/>
              </a:rPr>
              <a:t>purpose of processing </a:t>
            </a:r>
            <a:r>
              <a:rPr lang="en-IE" dirty="0">
                <a:latin typeface="Spectral" panose="020B0604020202020204" charset="0"/>
              </a:rPr>
              <a:t>– legal basis for processing personal data and special categories of personal data (if applicable).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E" dirty="0">
                <a:latin typeface="Spectral" panose="020B0604020202020204" charset="0"/>
              </a:rPr>
              <a:t>What </a:t>
            </a:r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  <a:latin typeface="Spectral" panose="020B0604020202020204" charset="0"/>
              </a:rPr>
              <a:t>legal basis </a:t>
            </a:r>
            <a:r>
              <a:rPr lang="en-IE" dirty="0">
                <a:latin typeface="Spectral" panose="020B0604020202020204" charset="0"/>
              </a:rPr>
              <a:t>do you have for sharing personal data?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  <a:latin typeface="Spectral" panose="020B0604020202020204" charset="0"/>
              </a:rPr>
              <a:t>Who do you share personal data with</a:t>
            </a:r>
            <a:r>
              <a:rPr lang="en-IE" dirty="0">
                <a:latin typeface="Spectral" panose="020B0604020202020204" charset="0"/>
              </a:rPr>
              <a:t> (internally and externally)?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E" dirty="0">
                <a:latin typeface="Spectral" panose="020B0604020202020204" charset="0"/>
              </a:rPr>
              <a:t>Do you share personal data with other </a:t>
            </a:r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  <a:latin typeface="Spectral" panose="020B0604020202020204" charset="0"/>
              </a:rPr>
              <a:t>institutions based outside of EEA</a:t>
            </a:r>
            <a:r>
              <a:rPr lang="en-IE" dirty="0">
                <a:latin typeface="Spectral" panose="020B060402020202020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E" dirty="0">
                <a:latin typeface="Spectral" panose="020B0604020202020204" charset="0"/>
              </a:rPr>
              <a:t>We are only required to record processing of data that is ongoing – not past (i.e. projects that had terminated).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CC9786-97AF-CFFF-8C78-A98DCA4F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73" y="224590"/>
            <a:ext cx="14789248" cy="808503"/>
          </a:xfrm>
        </p:spPr>
        <p:txBody>
          <a:bodyPr/>
          <a:lstStyle/>
          <a:p>
            <a:pPr algn="ctr"/>
            <a:r>
              <a:rPr lang="en-IE" sz="4800" dirty="0">
                <a:latin typeface="Spectral" panose="020B0604020202020204" charset="0"/>
              </a:rPr>
              <a:t>What information is required to complete a </a:t>
            </a:r>
            <a:r>
              <a:rPr lang="en-IE" sz="4800" dirty="0" err="1">
                <a:latin typeface="Spectral" panose="020B0604020202020204" charset="0"/>
              </a:rPr>
              <a:t>RoPA</a:t>
            </a:r>
            <a:r>
              <a:rPr lang="en-IE" sz="4800" dirty="0">
                <a:latin typeface="Spectral" panose="020B0604020202020204" charset="0"/>
              </a:rPr>
              <a:t>?</a:t>
            </a:r>
            <a:br>
              <a:rPr lang="en-IE" dirty="0">
                <a:latin typeface="Spectral" panose="020B0604020202020204" charset="0"/>
              </a:rPr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178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23AE-AEBB-DEDE-5EC9-EF4BD755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94" y="343669"/>
            <a:ext cx="17929594" cy="126790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altLang="en-US" sz="5000" kern="1200" dirty="0">
                <a:latin typeface="Spectral" panose="020B0604020202020204" charset="0"/>
                <a:cs typeface="+mj-cs"/>
              </a:rPr>
              <a:t>Legal Basis for processing of personal data (Article 6 GDPR)</a:t>
            </a:r>
            <a:endParaRPr lang="en-US" sz="5000" kern="1200" dirty="0">
              <a:latin typeface="Spectral" panose="020B0604020202020204" charset="0"/>
              <a:cs typeface="+mj-cs"/>
            </a:endParaRPr>
          </a:p>
        </p:txBody>
      </p:sp>
      <p:pic>
        <p:nvPicPr>
          <p:cNvPr id="1028" name="Picture 4" descr="A green starbursts with black text&#10;&#10;AI-generated content may be incorrect.">
            <a:extLst>
              <a:ext uri="{FF2B5EF4-FFF2-40B4-BE49-F238E27FC236}">
                <a16:creationId xmlns:a16="http://schemas.microsoft.com/office/drawing/2014/main" id="{2B23C607-B69C-8FE8-B89B-754FF8D46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054" y="1982267"/>
            <a:ext cx="12049571" cy="801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708757-FB91-0F31-ED7C-D8FD4DC419FB}"/>
              </a:ext>
            </a:extLst>
          </p:cNvPr>
          <p:cNvSpPr txBox="1">
            <a:spLocks/>
          </p:cNvSpPr>
          <p:nvPr/>
        </p:nvSpPr>
        <p:spPr>
          <a:xfrm>
            <a:off x="546994" y="4983174"/>
            <a:ext cx="18105994" cy="4343909"/>
          </a:xfrm>
          <a:prstGeom prst="rect">
            <a:avLst/>
          </a:prstGeom>
        </p:spPr>
        <p:txBody>
          <a:bodyPr numCol="2"/>
          <a:lstStyle>
            <a:lvl1pPr marL="0" eaLnBrk="1" hangingPunct="1">
              <a:defRPr sz="3200" b="0" i="0"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eaLnBrk="1" hangingPunct="1">
              <a:defRPr sz="2800" b="0" i="0"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914400" eaLnBrk="1" hangingPunct="1">
              <a:defRPr sz="2400" b="0" i="0"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eaLnBrk="1" hangingPunct="1">
              <a:defRPr sz="2000" b="0" i="0"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eaLnBrk="1" hangingPunct="1">
              <a:defRPr sz="1800" b="0" i="0"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814388" indent="-457200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IE" sz="4000" dirty="0">
              <a:latin typeface="Spectral-Light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767F54-D841-51CD-7DEB-64F577AB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20" y="2209932"/>
            <a:ext cx="6121540" cy="36422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l" rtl="0">
              <a:lnSpc>
                <a:spcPct val="9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3000" kern="12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228600" algn="l" rtl="0">
              <a:lnSpc>
                <a:spcPct val="9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defRPr/>
            </a:pPr>
            <a:endParaRPr lang="en-US" altLang="en-US" sz="3000" b="1" kern="12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457200" indent="-228600" algn="l" rtl="0">
              <a:lnSpc>
                <a:spcPct val="9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3000" b="1" kern="12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457200" indent="-228600" algn="l" rtl="0">
              <a:lnSpc>
                <a:spcPct val="9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3000" kern="1200" dirty="0">
              <a:solidFill>
                <a:schemeClr val="tx2"/>
              </a:solidFill>
              <a:latin typeface="+mn-lt"/>
              <a:ea typeface="+mn-ea"/>
            </a:endParaRP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000" kern="12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70C89-708F-03BC-DC40-553C25BFB1EC}"/>
              </a:ext>
            </a:extLst>
          </p:cNvPr>
          <p:cNvSpPr txBox="1"/>
          <p:nvPr/>
        </p:nvSpPr>
        <p:spPr>
          <a:xfrm>
            <a:off x="546994" y="2418648"/>
            <a:ext cx="46774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rgbClr val="00B050"/>
                </a:solidFill>
                <a:latin typeface="Spectral" panose="020B0604020202020204" charset="0"/>
              </a:rPr>
              <a:t>If you are processing special categories of personal data, additionally you will need </a:t>
            </a:r>
            <a:r>
              <a:rPr lang="en-IE" sz="3200" b="1" u="sng" dirty="0">
                <a:solidFill>
                  <a:srgbClr val="00B050"/>
                </a:solidFill>
                <a:latin typeface="Spectral" panose="020B0604020202020204" charset="0"/>
              </a:rPr>
              <a:t>Article 9 condition </a:t>
            </a:r>
            <a:r>
              <a:rPr lang="en-IE" sz="3200" b="1" dirty="0">
                <a:solidFill>
                  <a:srgbClr val="00B050"/>
                </a:solidFill>
                <a:latin typeface="Spectral" panose="020B0604020202020204" charset="0"/>
              </a:rPr>
              <a:t>for each of your processing activities</a:t>
            </a:r>
          </a:p>
        </p:txBody>
      </p:sp>
    </p:spTree>
    <p:extLst>
      <p:ext uri="{BB962C8B-B14F-4D97-AF65-F5344CB8AC3E}">
        <p14:creationId xmlns:p14="http://schemas.microsoft.com/office/powerpoint/2010/main" val="190483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lway Colour-way">
      <a:dk1>
        <a:srgbClr val="000000"/>
      </a:dk1>
      <a:lt1>
        <a:srgbClr val="FFFEFE"/>
      </a:lt1>
      <a:dk2>
        <a:srgbClr val="83003D"/>
      </a:dk2>
      <a:lt2>
        <a:srgbClr val="A70050"/>
      </a:lt2>
      <a:accent1>
        <a:srgbClr val="E5007E"/>
      </a:accent1>
      <a:accent2>
        <a:srgbClr val="007FA3"/>
      </a:accent2>
      <a:accent3>
        <a:srgbClr val="00BE6E"/>
      </a:accent3>
      <a:accent4>
        <a:srgbClr val="F48E2F"/>
      </a:accent4>
      <a:accent5>
        <a:srgbClr val="E20044"/>
      </a:accent5>
      <a:accent6>
        <a:srgbClr val="C4289B"/>
      </a:accent6>
      <a:hlink>
        <a:srgbClr val="A70050"/>
      </a:hlink>
      <a:folHlink>
        <a:srgbClr val="E500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way_Powerpoint Template_v3" id="{56F830A0-520F-AD4F-B49C-952574B80D1D}" vid="{47542CEC-E56A-3047-AA73-BA144B76B4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90d3dc1-c79d-47a3-8dbf-b3f92230b356">
      <UserInfo>
        <DisplayName>Walsh, Ann T.</DisplayName>
        <AccountId>814</AccountId>
        <AccountType/>
      </UserInfo>
      <UserInfo>
        <DisplayName>Kennedy, Rónán</DisplayName>
        <AccountId>1147</AccountId>
        <AccountType/>
      </UserInfo>
      <UserInfo>
        <DisplayName>Doran, Lisa</DisplayName>
        <AccountId>2973</AccountId>
        <AccountType/>
      </UserInfo>
      <UserInfo>
        <DisplayName>Fallon, Ruairí</DisplayName>
        <AccountId>222</AccountId>
        <AccountType/>
      </UserInfo>
    </SharedWithUsers>
    <lcf76f155ced4ddcb4097134ff3c332f xmlns="58f72ef8-98ed-467e-9382-7c529eef3151">
      <Terms xmlns="http://schemas.microsoft.com/office/infopath/2007/PartnerControls"/>
    </lcf76f155ced4ddcb4097134ff3c332f>
    <TaxCatchAll xmlns="590d3dc1-c79d-47a3-8dbf-b3f92230b356" xsi:nil="true"/>
    <_Flow_SignoffStatus xmlns="58f72ef8-98ed-467e-9382-7c529eef31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9BAFAA157B643B50DBB93EEA80347" ma:contentTypeVersion="16" ma:contentTypeDescription="Create a new document." ma:contentTypeScope="" ma:versionID="333a96585305d0cab1636b4e3513786d">
  <xsd:schema xmlns:xsd="http://www.w3.org/2001/XMLSchema" xmlns:xs="http://www.w3.org/2001/XMLSchema" xmlns:p="http://schemas.microsoft.com/office/2006/metadata/properties" xmlns:ns2="58f72ef8-98ed-467e-9382-7c529eef3151" xmlns:ns3="590d3dc1-c79d-47a3-8dbf-b3f92230b356" targetNamespace="http://schemas.microsoft.com/office/2006/metadata/properties" ma:root="true" ma:fieldsID="fa98317df62c6ff32d8d2a065dee79a6" ns2:_="" ns3:_="">
    <xsd:import namespace="58f72ef8-98ed-467e-9382-7c529eef3151"/>
    <xsd:import namespace="590d3dc1-c79d-47a3-8dbf-b3f92230b3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72ef8-98ed-467e-9382-7c529eef31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509728-31c9-4ac3-934d-712f3fb036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d3dc1-c79d-47a3-8dbf-b3f92230b35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5b9f41b-7537-41b8-ae9b-18babaeb6023}" ma:internalName="TaxCatchAll" ma:showField="CatchAllData" ma:web="590d3dc1-c79d-47a3-8dbf-b3f92230b3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730196-E8EC-453D-B124-9D580BFE0C12}">
  <ds:schemaRefs>
    <ds:schemaRef ds:uri="http://schemas.microsoft.com/office/2006/documentManagement/types"/>
    <ds:schemaRef ds:uri="590d3dc1-c79d-47a3-8dbf-b3f92230b356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58f72ef8-98ed-467e-9382-7c529eef315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E2BA59-9643-4BD9-B1FD-578610865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72ef8-98ed-467e-9382-7c529eef3151"/>
    <ds:schemaRef ds:uri="590d3dc1-c79d-47a3-8dbf-b3f92230b3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989</Words>
  <Application>Microsoft Office PowerPoint</Application>
  <PresentationFormat>Custom</PresentationFormat>
  <Paragraphs>95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Wingdings</vt:lpstr>
      <vt:lpstr>Spectral</vt:lpstr>
      <vt:lpstr>Inter</vt:lpstr>
      <vt:lpstr>Calibri</vt:lpstr>
      <vt:lpstr>Arial</vt:lpstr>
      <vt:lpstr>Spectral-Light</vt:lpstr>
      <vt:lpstr>Office Theme</vt:lpstr>
      <vt:lpstr>Guidance on completing Record of Processing Activities (RoPA)</vt:lpstr>
      <vt:lpstr>Guidance on completing Record of Processing Activities (RoPA)</vt:lpstr>
      <vt:lpstr>Definitions – personal data</vt:lpstr>
      <vt:lpstr>Definitions – Special categories of personal data </vt:lpstr>
      <vt:lpstr>Definitions – processing of personal data</vt:lpstr>
      <vt:lpstr>Why is it necessary to complete a RoPA?  </vt:lpstr>
      <vt:lpstr>Why is it necessary to complete a RoPA? Cont.  </vt:lpstr>
      <vt:lpstr>What information is required to complete a RoPA? </vt:lpstr>
      <vt:lpstr>Legal Basis for processing of personal data (Article 6 GDPR)</vt:lpstr>
      <vt:lpstr>Legal basis for processing of personal data - Most Common Legal Basis for University Sector Research</vt:lpstr>
      <vt:lpstr>International transfer of personal data</vt:lpstr>
      <vt:lpstr>How to create a RoPA for your unit?</vt:lpstr>
      <vt:lpstr>How to submit your RoPA via Ms Form</vt:lpstr>
      <vt:lpstr>Questions?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slides</dc:title>
  <dc:creator>Alex Seawright</dc:creator>
  <cp:lastModifiedBy>Drzazga, Maria</cp:lastModifiedBy>
  <cp:revision>80</cp:revision>
  <dcterms:created xsi:type="dcterms:W3CDTF">2022-08-02T10:02:09Z</dcterms:created>
  <dcterms:modified xsi:type="dcterms:W3CDTF">2026-01-09T12:17:40Z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0x0101003609BAFAA157B643B50DBB93EEA80347</vt:lpwstr>
  </property>
  <property fmtid="{D5CDD505-2E9C-101B-9397-08002B2CF9AE}" pid="7" name="MediaServiceImageTags">
    <vt:lpwstr/>
  </property>
</Properties>
</file>